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20"/>
  </p:notesMasterIdLst>
  <p:sldIdLst>
    <p:sldId id="508" r:id="rId3"/>
    <p:sldId id="538" r:id="rId4"/>
    <p:sldId id="551" r:id="rId5"/>
    <p:sldId id="552" r:id="rId6"/>
    <p:sldId id="553" r:id="rId7"/>
    <p:sldId id="555" r:id="rId8"/>
    <p:sldId id="557" r:id="rId9"/>
    <p:sldId id="556" r:id="rId10"/>
    <p:sldId id="554" r:id="rId11"/>
    <p:sldId id="520" r:id="rId12"/>
    <p:sldId id="539" r:id="rId13"/>
    <p:sldId id="540" r:id="rId14"/>
    <p:sldId id="541" r:id="rId15"/>
    <p:sldId id="531" r:id="rId16"/>
    <p:sldId id="507" r:id="rId17"/>
    <p:sldId id="501" r:id="rId18"/>
    <p:sldId id="558" r:id="rId1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黑体" panose="02010609060101010101" pitchFamily="49" charset="-122"/>
      <p:regular r:id="rId25"/>
    </p:embeddedFont>
    <p:embeddedFont>
      <p:font typeface="楷体" panose="02010609060101010101" pitchFamily="49" charset="-122"/>
      <p:regular r:id="rId26"/>
    </p:embeddedFont>
    <p:embeddedFont>
      <p:font typeface="幼圆" panose="02010509060101010101" pitchFamily="49" charset="-122"/>
      <p:regular r:id="rId2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07">
          <p15:clr>
            <a:srgbClr val="A4A3A4"/>
          </p15:clr>
        </p15:guide>
        <p15:guide id="4" pos="291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99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5" autoAdjust="0"/>
    <p:restoredTop sz="94424" autoAdjust="0"/>
  </p:normalViewPr>
  <p:slideViewPr>
    <p:cSldViewPr>
      <p:cViewPr varScale="1">
        <p:scale>
          <a:sx n="119" d="100"/>
          <a:sy n="119" d="100"/>
        </p:scale>
        <p:origin x="132" y="96"/>
      </p:cViewPr>
      <p:guideLst>
        <p:guide orient="horz" pos="2140"/>
        <p:guide orient="horz" pos="1619"/>
        <p:guide pos="3807"/>
        <p:guide pos="291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913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210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0309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分数乘法（二）（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E79FDD5D-6CF8-4CBF-8D1C-0BDE7F59398B}"/>
              </a:ext>
            </a:extLst>
          </p:cNvPr>
          <p:cNvGrpSpPr/>
          <p:nvPr userDrawn="1"/>
        </p:nvGrpSpPr>
        <p:grpSpPr>
          <a:xfrm>
            <a:off x="7997661" y="4740233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56E3914B-E644-4471-B0BB-1563256B174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F4C31639-3FE5-4E3A-92EC-41725C3B9E8B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061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4.emf"/><Relationship Id="rId7" Type="http://schemas.openxmlformats.org/officeDocument/2006/relationships/slide" Target="slide1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5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3" name="矩形 22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6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7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单圆角矩形 27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单圆角矩形 30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单圆角矩形 31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61145" y="1435155"/>
            <a:ext cx="821122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分数乘法（二）（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34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圆角矩形 34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6" name="圆角矩形 35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7" name="圆角矩形 36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8" name="圆角矩形 37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39" name="矩形 38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分数乘法</a:t>
            </a:r>
          </a:p>
        </p:txBody>
      </p:sp>
      <p:sp>
        <p:nvSpPr>
          <p:cNvPr id="40" name="圆角矩形 39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2" name="组合 41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6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文本框 50"/>
          <p:cNvSpPr txBox="1"/>
          <p:nvPr/>
        </p:nvSpPr>
        <p:spPr>
          <a:xfrm>
            <a:off x="611560" y="771550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先说说各个分数的意义，再把数量关系式补充完整。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069236" y="1707654"/>
            <a:ext cx="3120390" cy="667924"/>
            <a:chOff x="1475656" y="1762271"/>
            <a:chExt cx="3120390" cy="667924"/>
          </a:xfrm>
        </p:grpSpPr>
        <p:sp>
          <p:nvSpPr>
            <p:cNvPr id="46" name="文本框 45"/>
            <p:cNvSpPr txBox="1"/>
            <p:nvPr/>
          </p:nvSpPr>
          <p:spPr>
            <a:xfrm>
              <a:off x="1475656" y="1819234"/>
              <a:ext cx="3120390" cy="55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皮球的个数比足球多   。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3865568" y="1762271"/>
              <a:ext cx="347002" cy="667924"/>
              <a:chOff x="5457225" y="1005253"/>
              <a:chExt cx="347002" cy="667924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5483909" y="100525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5491321" y="1273067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6" name="直接连接符 55"/>
              <p:cNvCxnSpPr/>
              <p:nvPr/>
            </p:nvCxnSpPr>
            <p:spPr>
              <a:xfrm>
                <a:off x="5457225" y="1345526"/>
                <a:ext cx="33565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组合 1"/>
          <p:cNvGrpSpPr/>
          <p:nvPr/>
        </p:nvGrpSpPr>
        <p:grpSpPr>
          <a:xfrm>
            <a:off x="2094171" y="3225024"/>
            <a:ext cx="3647152" cy="667924"/>
            <a:chOff x="5436096" y="1762271"/>
            <a:chExt cx="3647152" cy="667924"/>
          </a:xfrm>
        </p:grpSpPr>
        <p:grpSp>
          <p:nvGrpSpPr>
            <p:cNvPr id="6" name="组合 5"/>
            <p:cNvGrpSpPr/>
            <p:nvPr/>
          </p:nvGrpSpPr>
          <p:grpSpPr>
            <a:xfrm>
              <a:off x="8338981" y="1762271"/>
              <a:ext cx="347002" cy="667924"/>
              <a:chOff x="5457225" y="1005253"/>
              <a:chExt cx="347002" cy="667924"/>
            </a:xfrm>
          </p:grpSpPr>
          <p:sp>
            <p:nvSpPr>
              <p:cNvPr id="47" name="文本框 46"/>
              <p:cNvSpPr txBox="1"/>
              <p:nvPr/>
            </p:nvSpPr>
            <p:spPr>
              <a:xfrm>
                <a:off x="5483909" y="100525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5491321" y="1273067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9" name="直接连接符 48"/>
              <p:cNvCxnSpPr/>
              <p:nvPr/>
            </p:nvCxnSpPr>
            <p:spPr>
              <a:xfrm>
                <a:off x="5457225" y="1345526"/>
                <a:ext cx="33565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2" name="文本框 51"/>
            <p:cNvSpPr txBox="1"/>
            <p:nvPr/>
          </p:nvSpPr>
          <p:spPr>
            <a:xfrm>
              <a:off x="5436096" y="1819234"/>
              <a:ext cx="364715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实际用水量比原计划节约   。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529597" y="2395351"/>
            <a:ext cx="59554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）的个数    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        ）的个数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875282" y="2400988"/>
            <a:ext cx="7008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足球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454529" y="2341076"/>
            <a:ext cx="696783" cy="667924"/>
            <a:chOff x="3388330" y="2596610"/>
            <a:chExt cx="696783" cy="667924"/>
          </a:xfrm>
        </p:grpSpPr>
        <p:sp>
          <p:nvSpPr>
            <p:cNvPr id="25" name="文本框 24"/>
            <p:cNvSpPr txBox="1"/>
            <p:nvPr/>
          </p:nvSpPr>
          <p:spPr>
            <a:xfrm>
              <a:off x="3388330" y="2650906"/>
              <a:ext cx="44275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764795" y="259661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772207" y="286442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3738111" y="2936883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4628999" y="2400738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皮球比足球多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403648" y="3979527"/>
            <a:ext cx="659667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 ）用水量    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            ）用水量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667445" y="3985164"/>
            <a:ext cx="9589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原计划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478708" y="3925252"/>
            <a:ext cx="696783" cy="667924"/>
            <a:chOff x="3388330" y="2596610"/>
            <a:chExt cx="696783" cy="667924"/>
          </a:xfrm>
        </p:grpSpPr>
        <p:sp>
          <p:nvSpPr>
            <p:cNvPr id="34" name="文本框 33"/>
            <p:cNvSpPr txBox="1"/>
            <p:nvPr/>
          </p:nvSpPr>
          <p:spPr>
            <a:xfrm>
              <a:off x="3388330" y="2650906"/>
              <a:ext cx="44275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764795" y="259661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772207" y="286442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3738111" y="2936883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8" name="文本框 37"/>
          <p:cNvSpPr txBox="1"/>
          <p:nvPr/>
        </p:nvSpPr>
        <p:spPr>
          <a:xfrm>
            <a:off x="4653178" y="3984914"/>
            <a:ext cx="22365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实际比原计划节约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4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0" grpId="0"/>
      <p:bldP spid="32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467544" y="339502"/>
            <a:ext cx="8064896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淘气和奇思都是集邮爱好者。淘气收集了各种邮票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63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张，奇思收集的邮票数比淘气少   ，奇思比淘气少多少张邮票？</a:t>
            </a:r>
          </a:p>
        </p:txBody>
      </p:sp>
      <p:grpSp>
        <p:nvGrpSpPr>
          <p:cNvPr id="88" name="组合 87"/>
          <p:cNvGrpSpPr/>
          <p:nvPr/>
        </p:nvGrpSpPr>
        <p:grpSpPr>
          <a:xfrm>
            <a:off x="5996330" y="749047"/>
            <a:ext cx="407692" cy="821705"/>
            <a:chOff x="5457225" y="902574"/>
            <a:chExt cx="335653" cy="821705"/>
          </a:xfrm>
        </p:grpSpPr>
        <p:sp>
          <p:nvSpPr>
            <p:cNvPr id="89" name="文本框 88"/>
            <p:cNvSpPr txBox="1"/>
            <p:nvPr/>
          </p:nvSpPr>
          <p:spPr>
            <a:xfrm>
              <a:off x="5483909" y="902574"/>
              <a:ext cx="2800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5491321" y="1262614"/>
              <a:ext cx="2800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1" name="直接连接符 90"/>
            <p:cNvCxnSpPr/>
            <p:nvPr/>
          </p:nvCxnSpPr>
          <p:spPr>
            <a:xfrm>
              <a:off x="5457225" y="1345526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2339752" y="4226669"/>
            <a:ext cx="487505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答：奇思比淘气少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张邮票。</a:t>
            </a:r>
          </a:p>
        </p:txBody>
      </p:sp>
      <p:sp>
        <p:nvSpPr>
          <p:cNvPr id="35" name="TextBox 9"/>
          <p:cNvSpPr txBox="1">
            <a:spLocks noChangeArrowheads="1"/>
          </p:cNvSpPr>
          <p:nvPr/>
        </p:nvSpPr>
        <p:spPr bwMode="auto">
          <a:xfrm>
            <a:off x="3201690" y="1249025"/>
            <a:ext cx="554492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请先画图表示，再列式计算。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2577465" y="3747135"/>
            <a:ext cx="935990" cy="661670"/>
            <a:chOff x="2764403" y="4217525"/>
            <a:chExt cx="705473" cy="661574"/>
          </a:xfrm>
        </p:grpSpPr>
        <p:grpSp>
          <p:nvGrpSpPr>
            <p:cNvPr id="53" name="组合 52"/>
            <p:cNvGrpSpPr/>
            <p:nvPr/>
          </p:nvGrpSpPr>
          <p:grpSpPr>
            <a:xfrm>
              <a:off x="3227414" y="4217525"/>
              <a:ext cx="242462" cy="661574"/>
              <a:chOff x="3693330" y="1244649"/>
              <a:chExt cx="231680" cy="661574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3696634" y="1244649"/>
                <a:ext cx="22531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3693493" y="1506113"/>
                <a:ext cx="22531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>
                <a:off x="3693330" y="1584922"/>
                <a:ext cx="23168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4" name="文本框 53"/>
            <p:cNvSpPr txBox="1"/>
            <p:nvPr/>
          </p:nvSpPr>
          <p:spPr>
            <a:xfrm>
              <a:off x="2764403" y="4342943"/>
              <a:ext cx="5708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63×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3425825" y="3865245"/>
            <a:ext cx="3276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4213225" y="4131945"/>
            <a:ext cx="231775" cy="1390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4352925" y="4057650"/>
            <a:ext cx="343535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753485" y="3996055"/>
            <a:ext cx="231775" cy="1390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3641725" y="3657600"/>
            <a:ext cx="343535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167562" y="2284462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</a:t>
            </a:r>
          </a:p>
        </p:txBody>
      </p:sp>
      <p:sp>
        <p:nvSpPr>
          <p:cNvPr id="64" name="矩形 63"/>
          <p:cNvSpPr/>
          <p:nvPr/>
        </p:nvSpPr>
        <p:spPr>
          <a:xfrm>
            <a:off x="2167562" y="2788554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奇思</a:t>
            </a:r>
            <a:endParaRPr lang="zh-CN" altLang="en-US" sz="2000" b="1" dirty="0"/>
          </a:p>
        </p:txBody>
      </p:sp>
      <p:sp>
        <p:nvSpPr>
          <p:cNvPr id="65" name="矩形 64"/>
          <p:cNvSpPr/>
          <p:nvPr/>
        </p:nvSpPr>
        <p:spPr>
          <a:xfrm>
            <a:off x="4097714" y="1922413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张</a:t>
            </a:r>
            <a:endParaRPr lang="zh-CN" altLang="en-US" sz="2000" b="1" dirty="0"/>
          </a:p>
        </p:txBody>
      </p:sp>
      <p:sp>
        <p:nvSpPr>
          <p:cNvPr id="72" name="矩形 71"/>
          <p:cNvSpPr/>
          <p:nvPr/>
        </p:nvSpPr>
        <p:spPr>
          <a:xfrm>
            <a:off x="2831537" y="2308015"/>
            <a:ext cx="1420815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3" name="矩形 72"/>
          <p:cNvSpPr/>
          <p:nvPr/>
        </p:nvSpPr>
        <p:spPr>
          <a:xfrm>
            <a:off x="2832286" y="2308018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4" name="矩形 73"/>
          <p:cNvSpPr/>
          <p:nvPr/>
        </p:nvSpPr>
        <p:spPr>
          <a:xfrm>
            <a:off x="3192298" y="2308017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5" name="矩形 74"/>
          <p:cNvSpPr/>
          <p:nvPr/>
        </p:nvSpPr>
        <p:spPr>
          <a:xfrm>
            <a:off x="3538800" y="2308016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6" name="矩形 75"/>
          <p:cNvSpPr/>
          <p:nvPr/>
        </p:nvSpPr>
        <p:spPr>
          <a:xfrm>
            <a:off x="3895576" y="2308015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7" name="矩形 76"/>
          <p:cNvSpPr/>
          <p:nvPr/>
        </p:nvSpPr>
        <p:spPr>
          <a:xfrm>
            <a:off x="4254979" y="2308015"/>
            <a:ext cx="1420815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8" name="矩形 77"/>
          <p:cNvSpPr/>
          <p:nvPr/>
        </p:nvSpPr>
        <p:spPr>
          <a:xfrm>
            <a:off x="4255728" y="2308018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9" name="矩形 78"/>
          <p:cNvSpPr/>
          <p:nvPr/>
        </p:nvSpPr>
        <p:spPr>
          <a:xfrm>
            <a:off x="4615740" y="2308017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0" name="矩形 79"/>
          <p:cNvSpPr/>
          <p:nvPr/>
        </p:nvSpPr>
        <p:spPr>
          <a:xfrm>
            <a:off x="4962242" y="2308016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1" name="矩形 80"/>
          <p:cNvSpPr/>
          <p:nvPr/>
        </p:nvSpPr>
        <p:spPr>
          <a:xfrm>
            <a:off x="5319018" y="2308015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2" name="矩形 81"/>
          <p:cNvSpPr/>
          <p:nvPr/>
        </p:nvSpPr>
        <p:spPr>
          <a:xfrm>
            <a:off x="5677924" y="2308015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3" name="矩形 82"/>
          <p:cNvSpPr/>
          <p:nvPr/>
        </p:nvSpPr>
        <p:spPr>
          <a:xfrm>
            <a:off x="2841062" y="2818413"/>
            <a:ext cx="1420815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4" name="矩形 83"/>
          <p:cNvSpPr/>
          <p:nvPr/>
        </p:nvSpPr>
        <p:spPr>
          <a:xfrm>
            <a:off x="2841811" y="2818416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5" name="矩形 84"/>
          <p:cNvSpPr/>
          <p:nvPr/>
        </p:nvSpPr>
        <p:spPr>
          <a:xfrm>
            <a:off x="3201823" y="2818415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6" name="矩形 85"/>
          <p:cNvSpPr/>
          <p:nvPr/>
        </p:nvSpPr>
        <p:spPr>
          <a:xfrm>
            <a:off x="3548325" y="2818414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7" name="矩形 86"/>
          <p:cNvSpPr/>
          <p:nvPr/>
        </p:nvSpPr>
        <p:spPr>
          <a:xfrm>
            <a:off x="3905101" y="2818413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92" name="矩形 91"/>
          <p:cNvSpPr/>
          <p:nvPr/>
        </p:nvSpPr>
        <p:spPr>
          <a:xfrm>
            <a:off x="4264504" y="2818413"/>
            <a:ext cx="1420815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93" name="矩形 92"/>
          <p:cNvSpPr/>
          <p:nvPr/>
        </p:nvSpPr>
        <p:spPr>
          <a:xfrm>
            <a:off x="4265253" y="2818416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94" name="矩形 93"/>
          <p:cNvSpPr/>
          <p:nvPr/>
        </p:nvSpPr>
        <p:spPr>
          <a:xfrm>
            <a:off x="4625265" y="2818415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95" name="矩形 94"/>
          <p:cNvSpPr/>
          <p:nvPr/>
        </p:nvSpPr>
        <p:spPr>
          <a:xfrm>
            <a:off x="4971767" y="2818414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96" name="矩形 95"/>
          <p:cNvSpPr/>
          <p:nvPr/>
        </p:nvSpPr>
        <p:spPr>
          <a:xfrm>
            <a:off x="5328543" y="2818413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97" name="矩形 96"/>
          <p:cNvSpPr/>
          <p:nvPr/>
        </p:nvSpPr>
        <p:spPr>
          <a:xfrm>
            <a:off x="5687449" y="2818413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3" name="组合 2"/>
          <p:cNvGrpSpPr/>
          <p:nvPr/>
        </p:nvGrpSpPr>
        <p:grpSpPr>
          <a:xfrm>
            <a:off x="5306948" y="3063775"/>
            <a:ext cx="700607" cy="667924"/>
            <a:chOff x="5306948" y="3202064"/>
            <a:chExt cx="700607" cy="667924"/>
          </a:xfrm>
        </p:grpSpPr>
        <p:grpSp>
          <p:nvGrpSpPr>
            <p:cNvPr id="98" name="组合 97"/>
            <p:cNvGrpSpPr/>
            <p:nvPr/>
          </p:nvGrpSpPr>
          <p:grpSpPr>
            <a:xfrm>
              <a:off x="5660553" y="3202064"/>
              <a:ext cx="347002" cy="667924"/>
              <a:chOff x="5457225" y="1005253"/>
              <a:chExt cx="347002" cy="667924"/>
            </a:xfrm>
          </p:grpSpPr>
          <p:sp>
            <p:nvSpPr>
              <p:cNvPr id="99" name="文本框 98"/>
              <p:cNvSpPr txBox="1"/>
              <p:nvPr/>
            </p:nvSpPr>
            <p:spPr>
              <a:xfrm>
                <a:off x="5483909" y="100525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0" name="文本框 99"/>
              <p:cNvSpPr txBox="1"/>
              <p:nvPr/>
            </p:nvSpPr>
            <p:spPr>
              <a:xfrm>
                <a:off x="5491321" y="1273067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1" name="直接连接符 100"/>
              <p:cNvCxnSpPr/>
              <p:nvPr/>
            </p:nvCxnSpPr>
            <p:spPr>
              <a:xfrm>
                <a:off x="5457225" y="1345526"/>
                <a:ext cx="33565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2" name="文本框 101"/>
            <p:cNvSpPr txBox="1"/>
            <p:nvPr/>
          </p:nvSpPr>
          <p:spPr>
            <a:xfrm>
              <a:off x="5306948" y="3306377"/>
              <a:ext cx="3877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少</a:t>
              </a:r>
            </a:p>
          </p:txBody>
        </p:sp>
      </p:grpSp>
      <p:sp>
        <p:nvSpPr>
          <p:cNvPr id="103" name="圆角矩形 102"/>
          <p:cNvSpPr/>
          <p:nvPr/>
        </p:nvSpPr>
        <p:spPr>
          <a:xfrm>
            <a:off x="1763688" y="1956544"/>
            <a:ext cx="5211308" cy="176578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04" name="矩形 103"/>
          <p:cNvSpPr/>
          <p:nvPr/>
        </p:nvSpPr>
        <p:spPr>
          <a:xfrm>
            <a:off x="5328423" y="2815715"/>
            <a:ext cx="356776" cy="335125"/>
          </a:xfrm>
          <a:prstGeom prst="rect">
            <a:avLst/>
          </a:prstGeom>
          <a:pattFill prst="dkUp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05" name="矩形 104"/>
          <p:cNvSpPr/>
          <p:nvPr/>
        </p:nvSpPr>
        <p:spPr>
          <a:xfrm>
            <a:off x="5687329" y="2815715"/>
            <a:ext cx="356776" cy="335125"/>
          </a:xfrm>
          <a:prstGeom prst="rect">
            <a:avLst/>
          </a:prstGeom>
          <a:pattFill prst="dkUp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9" name="组合 8"/>
          <p:cNvGrpSpPr/>
          <p:nvPr/>
        </p:nvGrpSpPr>
        <p:grpSpPr>
          <a:xfrm>
            <a:off x="3621405" y="3738880"/>
            <a:ext cx="904726" cy="718880"/>
            <a:chOff x="9162" y="5938"/>
            <a:chExt cx="1425" cy="1132"/>
          </a:xfrm>
        </p:grpSpPr>
        <p:grpSp>
          <p:nvGrpSpPr>
            <p:cNvPr id="7" name="组合 6"/>
            <p:cNvGrpSpPr/>
            <p:nvPr/>
          </p:nvGrpSpPr>
          <p:grpSpPr>
            <a:xfrm>
              <a:off x="10080" y="5938"/>
              <a:ext cx="507" cy="1132"/>
              <a:chOff x="8691" y="6172"/>
              <a:chExt cx="507" cy="1132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8699" y="6172"/>
                <a:ext cx="493" cy="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8705" y="6674"/>
                <a:ext cx="493" cy="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" name="直接连接符 5"/>
              <p:cNvCxnSpPr/>
              <p:nvPr/>
            </p:nvCxnSpPr>
            <p:spPr>
              <a:xfrm>
                <a:off x="8691" y="6674"/>
                <a:ext cx="507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" name="文本框 7"/>
            <p:cNvSpPr txBox="1"/>
            <p:nvPr/>
          </p:nvSpPr>
          <p:spPr>
            <a:xfrm>
              <a:off x="9162" y="6150"/>
              <a:ext cx="1014" cy="58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63×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468495" y="3865880"/>
            <a:ext cx="1363980" cy="400050"/>
            <a:chOff x="11362" y="4018"/>
            <a:chExt cx="2148" cy="630"/>
          </a:xfrm>
        </p:grpSpPr>
        <p:sp>
          <p:nvSpPr>
            <p:cNvPr id="23" name="文本框 22"/>
            <p:cNvSpPr txBox="1"/>
            <p:nvPr/>
          </p:nvSpPr>
          <p:spPr>
            <a:xfrm>
              <a:off x="11926" y="4018"/>
              <a:ext cx="1585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（张）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1362" y="4018"/>
              <a:ext cx="516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1632" y="4018"/>
              <a:ext cx="716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6" grpId="0"/>
      <p:bldP spid="39" grpId="0"/>
      <p:bldP spid="39" grpId="1"/>
      <p:bldP spid="41" grpId="0"/>
      <p:bldP spid="41" grpId="1"/>
      <p:bldP spid="63" grpId="0"/>
      <p:bldP spid="64" grpId="0"/>
      <p:bldP spid="65" grpId="0"/>
      <p:bldP spid="72" grpId="0" bldLvl="0" animBg="1"/>
      <p:bldP spid="73" grpId="0" bldLvl="0" animBg="1"/>
      <p:bldP spid="74" grpId="0" bldLvl="0" animBg="1"/>
      <p:bldP spid="75" grpId="0" bldLvl="0" animBg="1"/>
      <p:bldP spid="76" grpId="0" bldLvl="0" animBg="1"/>
      <p:bldP spid="77" grpId="0" bldLvl="0" animBg="1"/>
      <p:bldP spid="78" grpId="0" bldLvl="0" animBg="1"/>
      <p:bldP spid="79" grpId="0" bldLvl="0" animBg="1"/>
      <p:bldP spid="80" grpId="0" bldLvl="0" animBg="1"/>
      <p:bldP spid="81" grpId="0" bldLvl="0" animBg="1"/>
      <p:bldP spid="82" grpId="0" bldLvl="0" animBg="1"/>
      <p:bldP spid="83" grpId="0" bldLvl="0" animBg="1"/>
      <p:bldP spid="84" grpId="0" bldLvl="0" animBg="1"/>
      <p:bldP spid="85" grpId="0" bldLvl="0" animBg="1"/>
      <p:bldP spid="86" grpId="0" bldLvl="0" animBg="1"/>
      <p:bldP spid="87" grpId="0" bldLvl="0" animBg="1"/>
      <p:bldP spid="92" grpId="0" bldLvl="0" animBg="1"/>
      <p:bldP spid="93" grpId="0" bldLvl="0" animBg="1"/>
      <p:bldP spid="94" grpId="0" bldLvl="0" animBg="1"/>
      <p:bldP spid="95" grpId="0" bldLvl="0" animBg="1"/>
      <p:bldP spid="96" grpId="0" bldLvl="0" animBg="1"/>
      <p:bldP spid="97" grpId="0" bldLvl="0" animBg="1"/>
      <p:bldP spid="103" grpId="0" bldLvl="0" animBg="1"/>
      <p:bldP spid="104" grpId="0" bldLvl="0" animBg="1"/>
      <p:bldP spid="10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9"/>
          <p:cNvSpPr txBox="1">
            <a:spLocks noChangeArrowheads="1"/>
          </p:cNvSpPr>
          <p:nvPr/>
        </p:nvSpPr>
        <p:spPr bwMode="auto">
          <a:xfrm>
            <a:off x="467544" y="339502"/>
            <a:ext cx="8064896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国庆长假的第一天，到乡村农家大院的游客有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位，第二天来的游客比第一天多了   ，第二天比第一天多来了多少游客？ 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5257570" y="1059582"/>
            <a:ext cx="347002" cy="667924"/>
            <a:chOff x="5457225" y="1005253"/>
            <a:chExt cx="347002" cy="667924"/>
          </a:xfrm>
        </p:grpSpPr>
        <p:sp>
          <p:nvSpPr>
            <p:cNvPr id="62" name="文本框 61"/>
            <p:cNvSpPr txBox="1"/>
            <p:nvPr/>
          </p:nvSpPr>
          <p:spPr>
            <a:xfrm>
              <a:off x="5483909" y="100525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5491321" y="1273067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>
              <a:off x="5457225" y="1345526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1907704" y="3651870"/>
            <a:ext cx="52902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答：第二天比第一天多来了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位游客。</a:t>
            </a:r>
            <a:endParaRPr lang="zh-CN" altLang="en-US" sz="2400" b="1" dirty="0"/>
          </a:p>
        </p:txBody>
      </p:sp>
      <p:grpSp>
        <p:nvGrpSpPr>
          <p:cNvPr id="2" name="组合 1"/>
          <p:cNvGrpSpPr/>
          <p:nvPr/>
        </p:nvGrpSpPr>
        <p:grpSpPr>
          <a:xfrm>
            <a:off x="2657966" y="2499742"/>
            <a:ext cx="3162438" cy="936104"/>
            <a:chOff x="2771797" y="2436237"/>
            <a:chExt cx="3162438" cy="936104"/>
          </a:xfrm>
        </p:grpSpPr>
        <p:grpSp>
          <p:nvGrpSpPr>
            <p:cNvPr id="75" name="组合 74"/>
            <p:cNvGrpSpPr/>
            <p:nvPr/>
          </p:nvGrpSpPr>
          <p:grpSpPr>
            <a:xfrm>
              <a:off x="2771797" y="2574029"/>
              <a:ext cx="3162438" cy="668608"/>
              <a:chOff x="2019849" y="2860029"/>
              <a:chExt cx="3162438" cy="668608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2019849" y="2860713"/>
                <a:ext cx="936150" cy="667924"/>
                <a:chOff x="2764403" y="4217525"/>
                <a:chExt cx="705473" cy="667924"/>
              </a:xfrm>
            </p:grpSpPr>
            <p:grpSp>
              <p:nvGrpSpPr>
                <p:cNvPr id="91" name="组合 90"/>
                <p:cNvGrpSpPr/>
                <p:nvPr/>
              </p:nvGrpSpPr>
              <p:grpSpPr>
                <a:xfrm>
                  <a:off x="3222799" y="4217525"/>
                  <a:ext cx="247077" cy="667924"/>
                  <a:chOff x="3688920" y="1244649"/>
                  <a:chExt cx="236090" cy="667924"/>
                </a:xfrm>
              </p:grpSpPr>
              <p:sp>
                <p:nvSpPr>
                  <p:cNvPr id="93" name="文本框 92"/>
                  <p:cNvSpPr txBox="1"/>
                  <p:nvPr/>
                </p:nvSpPr>
                <p:spPr>
                  <a:xfrm>
                    <a:off x="3696634" y="1244649"/>
                    <a:ext cx="225317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2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sp>
                <p:nvSpPr>
                  <p:cNvPr id="94" name="文本框 93"/>
                  <p:cNvSpPr txBox="1"/>
                  <p:nvPr/>
                </p:nvSpPr>
                <p:spPr>
                  <a:xfrm>
                    <a:off x="3688920" y="1512463"/>
                    <a:ext cx="225317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5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95" name="直接连接符 94"/>
                  <p:cNvCxnSpPr/>
                  <p:nvPr/>
                </p:nvCxnSpPr>
                <p:spPr>
                  <a:xfrm>
                    <a:off x="3693330" y="1584922"/>
                    <a:ext cx="231680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2" name="文本框 91"/>
                <p:cNvSpPr txBox="1"/>
                <p:nvPr/>
              </p:nvSpPr>
              <p:spPr>
                <a:xfrm>
                  <a:off x="2764403" y="4342943"/>
                  <a:ext cx="57082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15× 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grpSp>
            <p:nvGrpSpPr>
              <p:cNvPr id="77" name="组合 76"/>
              <p:cNvGrpSpPr/>
              <p:nvPr/>
            </p:nvGrpSpPr>
            <p:grpSpPr>
              <a:xfrm>
                <a:off x="2915816" y="2860029"/>
                <a:ext cx="2266471" cy="651772"/>
                <a:chOff x="3395534" y="4216841"/>
                <a:chExt cx="2266471" cy="651772"/>
              </a:xfrm>
            </p:grpSpPr>
            <p:sp>
              <p:nvSpPr>
                <p:cNvPr id="78" name="文本框 77"/>
                <p:cNvSpPr txBox="1"/>
                <p:nvPr/>
              </p:nvSpPr>
              <p:spPr>
                <a:xfrm>
                  <a:off x="3668201" y="4228374"/>
                  <a:ext cx="95410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  </a:t>
                  </a:r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×  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9" name="文本框 78"/>
                <p:cNvSpPr txBox="1"/>
                <p:nvPr/>
              </p:nvSpPr>
              <p:spPr>
                <a:xfrm>
                  <a:off x="3395534" y="4351866"/>
                  <a:ext cx="3274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=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1" name="文本框 80"/>
                <p:cNvSpPr txBox="1"/>
                <p:nvPr/>
              </p:nvSpPr>
              <p:spPr>
                <a:xfrm>
                  <a:off x="4366976" y="4326995"/>
                  <a:ext cx="3274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=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2" name="文本框 81"/>
                <p:cNvSpPr txBox="1"/>
                <p:nvPr/>
              </p:nvSpPr>
              <p:spPr>
                <a:xfrm>
                  <a:off x="3657325" y="4231043"/>
                  <a:ext cx="56812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15 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3" name="文本框 82"/>
                <p:cNvSpPr txBox="1"/>
                <p:nvPr/>
              </p:nvSpPr>
              <p:spPr>
                <a:xfrm>
                  <a:off x="4172402" y="4216841"/>
                  <a:ext cx="32214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 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4" name="文本框 83"/>
                <p:cNvSpPr txBox="1"/>
                <p:nvPr/>
              </p:nvSpPr>
              <p:spPr>
                <a:xfrm>
                  <a:off x="4655671" y="4348456"/>
                  <a:ext cx="100633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（位）</a:t>
                  </a:r>
                </a:p>
              </p:txBody>
            </p:sp>
            <p:sp>
              <p:nvSpPr>
                <p:cNvPr id="85" name="文本框 84"/>
                <p:cNvSpPr txBox="1"/>
                <p:nvPr/>
              </p:nvSpPr>
              <p:spPr>
                <a:xfrm>
                  <a:off x="3866082" y="4468503"/>
                  <a:ext cx="45405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 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86" name="直接连接符 85"/>
                <p:cNvCxnSpPr/>
                <p:nvPr/>
              </p:nvCxnSpPr>
              <p:spPr>
                <a:xfrm>
                  <a:off x="3645318" y="4564901"/>
                  <a:ext cx="747327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50" name="直接连接符 149"/>
            <p:cNvCxnSpPr/>
            <p:nvPr/>
          </p:nvCxnSpPr>
          <p:spPr>
            <a:xfrm>
              <a:off x="4186051" y="2957034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文本框 150"/>
            <p:cNvSpPr txBox="1"/>
            <p:nvPr/>
          </p:nvSpPr>
          <p:spPr>
            <a:xfrm>
              <a:off x="4325791" y="2972231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2" name="直接连接符 151"/>
            <p:cNvCxnSpPr/>
            <p:nvPr/>
          </p:nvCxnSpPr>
          <p:spPr>
            <a:xfrm>
              <a:off x="4040858" y="2715111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文本框 152"/>
            <p:cNvSpPr txBox="1"/>
            <p:nvPr/>
          </p:nvSpPr>
          <p:spPr>
            <a:xfrm>
              <a:off x="3785058" y="2436237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4" name="文本框 153"/>
            <p:cNvSpPr txBox="1"/>
            <p:nvPr/>
          </p:nvSpPr>
          <p:spPr>
            <a:xfrm>
              <a:off x="4829120" y="2698320"/>
              <a:ext cx="4544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3"/>
          <a:stretch>
            <a:fillRect/>
          </a:stretch>
        </p:blipFill>
        <p:spPr bwMode="auto">
          <a:xfrm>
            <a:off x="1164681" y="1596628"/>
            <a:ext cx="2101552" cy="36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806" y="2102437"/>
            <a:ext cx="1932970" cy="39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1869531" y="1649995"/>
            <a:ext cx="0" cy="287337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2492176" y="1657723"/>
            <a:ext cx="0" cy="287337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/>
          </a:p>
        </p:txBody>
      </p:sp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552" y="2102438"/>
            <a:ext cx="672776" cy="34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636" y="1596628"/>
            <a:ext cx="2819104" cy="38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矩形 22"/>
          <p:cNvSpPr/>
          <p:nvPr/>
        </p:nvSpPr>
        <p:spPr>
          <a:xfrm>
            <a:off x="1465677" y="3166499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比   多（   ）个。</a:t>
            </a:r>
          </a:p>
        </p:txBody>
      </p:sp>
      <p:sp>
        <p:nvSpPr>
          <p:cNvPr id="25" name="矩形 24"/>
          <p:cNvSpPr/>
          <p:nvPr/>
        </p:nvSpPr>
        <p:spPr>
          <a:xfrm>
            <a:off x="1426656" y="2650715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的个数比   多   ，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204593" y="2477574"/>
            <a:ext cx="327867" cy="667924"/>
            <a:chOff x="4650358" y="2590647"/>
            <a:chExt cx="327867" cy="667924"/>
          </a:xfrm>
        </p:grpSpPr>
        <p:sp>
          <p:nvSpPr>
            <p:cNvPr id="26" name="文本框 25"/>
            <p:cNvSpPr txBox="1"/>
            <p:nvPr/>
          </p:nvSpPr>
          <p:spPr>
            <a:xfrm>
              <a:off x="4661071" y="2590647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650358" y="2858461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4656482" y="2930920"/>
              <a:ext cx="32174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9" name="Picture 1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1005" b="3300"/>
          <a:stretch>
            <a:fillRect/>
          </a:stretch>
        </p:blipFill>
        <p:spPr bwMode="auto">
          <a:xfrm>
            <a:off x="1189170" y="2679492"/>
            <a:ext cx="329627" cy="337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97" t="9216" r="5345" b="-1"/>
          <a:stretch>
            <a:fillRect/>
          </a:stretch>
        </p:blipFill>
        <p:spPr bwMode="auto">
          <a:xfrm>
            <a:off x="1830195" y="3221528"/>
            <a:ext cx="360040" cy="334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1005" b="3300"/>
          <a:stretch>
            <a:fillRect/>
          </a:stretch>
        </p:blipFill>
        <p:spPr bwMode="auto">
          <a:xfrm>
            <a:off x="1213385" y="3207276"/>
            <a:ext cx="329627" cy="337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97" t="9216" r="5345" b="-1"/>
          <a:stretch>
            <a:fillRect/>
          </a:stretch>
        </p:blipFill>
        <p:spPr bwMode="auto">
          <a:xfrm>
            <a:off x="2556503" y="2697263"/>
            <a:ext cx="360040" cy="334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文本框 33"/>
          <p:cNvSpPr txBox="1"/>
          <p:nvPr/>
        </p:nvSpPr>
        <p:spPr>
          <a:xfrm>
            <a:off x="2751046" y="316649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827584" y="1347614"/>
            <a:ext cx="3240360" cy="268162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6" name="圆角矩形 35"/>
          <p:cNvSpPr/>
          <p:nvPr/>
        </p:nvSpPr>
        <p:spPr>
          <a:xfrm>
            <a:off x="4924426" y="1347614"/>
            <a:ext cx="3240360" cy="268162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7" name="矩形 36"/>
          <p:cNvSpPr/>
          <p:nvPr/>
        </p:nvSpPr>
        <p:spPr>
          <a:xfrm>
            <a:off x="5577337" y="3165889"/>
            <a:ext cx="248412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比   少（   ）个。</a:t>
            </a:r>
          </a:p>
        </p:txBody>
      </p:sp>
      <p:sp>
        <p:nvSpPr>
          <p:cNvPr id="38" name="矩形 37"/>
          <p:cNvSpPr/>
          <p:nvPr/>
        </p:nvSpPr>
        <p:spPr>
          <a:xfrm>
            <a:off x="5538316" y="2650105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的个数比   少   ，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7316253" y="2476964"/>
            <a:ext cx="327867" cy="667924"/>
            <a:chOff x="4650358" y="2590647"/>
            <a:chExt cx="327867" cy="667924"/>
          </a:xfrm>
        </p:grpSpPr>
        <p:sp>
          <p:nvSpPr>
            <p:cNvPr id="40" name="文本框 39"/>
            <p:cNvSpPr txBox="1"/>
            <p:nvPr/>
          </p:nvSpPr>
          <p:spPr>
            <a:xfrm>
              <a:off x="4661071" y="2590647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650358" y="2858461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4656482" y="2930920"/>
              <a:ext cx="32174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3" name="Picture 1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1005" b="3300"/>
          <a:stretch>
            <a:fillRect/>
          </a:stretch>
        </p:blipFill>
        <p:spPr bwMode="auto">
          <a:xfrm>
            <a:off x="6670884" y="2653712"/>
            <a:ext cx="329627" cy="337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文本框 46"/>
          <p:cNvSpPr txBox="1"/>
          <p:nvPr/>
        </p:nvSpPr>
        <p:spPr>
          <a:xfrm>
            <a:off x="6862706" y="31658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42749" y="392346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想一想，填一填。</a:t>
            </a:r>
          </a:p>
        </p:txBody>
      </p:sp>
      <p:pic>
        <p:nvPicPr>
          <p:cNvPr id="49" name="Picture 10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60" b="5555"/>
          <a:stretch>
            <a:fillRect/>
          </a:stretch>
        </p:blipFill>
        <p:spPr bwMode="auto">
          <a:xfrm>
            <a:off x="5246977" y="2706032"/>
            <a:ext cx="407695" cy="32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1005" b="3300"/>
          <a:stretch>
            <a:fillRect/>
          </a:stretch>
        </p:blipFill>
        <p:spPr bwMode="auto">
          <a:xfrm>
            <a:off x="5955691" y="3197088"/>
            <a:ext cx="329627" cy="337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0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60" b="5555"/>
          <a:stretch>
            <a:fillRect/>
          </a:stretch>
        </p:blipFill>
        <p:spPr bwMode="auto">
          <a:xfrm>
            <a:off x="5269433" y="3213455"/>
            <a:ext cx="407695" cy="32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Line 11"/>
          <p:cNvSpPr>
            <a:spLocks noChangeShapeType="1"/>
          </p:cNvSpPr>
          <p:nvPr/>
        </p:nvSpPr>
        <p:spPr bwMode="auto">
          <a:xfrm>
            <a:off x="5928112" y="1629585"/>
            <a:ext cx="0" cy="287337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/>
          </a:p>
        </p:txBody>
      </p:sp>
      <p:sp>
        <p:nvSpPr>
          <p:cNvPr id="53" name="Line 12"/>
          <p:cNvSpPr>
            <a:spLocks noChangeShapeType="1"/>
          </p:cNvSpPr>
          <p:nvPr/>
        </p:nvSpPr>
        <p:spPr bwMode="auto">
          <a:xfrm>
            <a:off x="6579332" y="1637313"/>
            <a:ext cx="0" cy="287337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/>
          </a:p>
        </p:txBody>
      </p:sp>
      <p:sp>
        <p:nvSpPr>
          <p:cNvPr id="54" name="Line 12"/>
          <p:cNvSpPr>
            <a:spLocks noChangeShapeType="1"/>
          </p:cNvSpPr>
          <p:nvPr/>
        </p:nvSpPr>
        <p:spPr bwMode="auto">
          <a:xfrm>
            <a:off x="7249369" y="1638672"/>
            <a:ext cx="0" cy="287337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/>
          </a:p>
        </p:txBody>
      </p:sp>
      <p:grpSp>
        <p:nvGrpSpPr>
          <p:cNvPr id="4" name="组合 3"/>
          <p:cNvGrpSpPr/>
          <p:nvPr/>
        </p:nvGrpSpPr>
        <p:grpSpPr>
          <a:xfrm>
            <a:off x="5262015" y="2120501"/>
            <a:ext cx="750145" cy="379241"/>
            <a:chOff x="5262015" y="2552549"/>
            <a:chExt cx="750145" cy="379241"/>
          </a:xfrm>
        </p:grpSpPr>
        <p:pic>
          <p:nvPicPr>
            <p:cNvPr id="21" name="Picture 10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53459" b="-8963"/>
            <a:stretch>
              <a:fillRect/>
            </a:stretch>
          </p:blipFill>
          <p:spPr bwMode="auto">
            <a:xfrm>
              <a:off x="5262015" y="2556428"/>
              <a:ext cx="390105" cy="375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10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85" r="51360" b="10815"/>
            <a:stretch>
              <a:fillRect/>
            </a:stretch>
          </p:blipFill>
          <p:spPr bwMode="auto">
            <a:xfrm>
              <a:off x="5652120" y="2552549"/>
              <a:ext cx="360040" cy="307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34" grpId="0"/>
      <p:bldP spid="47" grpId="0"/>
      <p:bldP spid="52" grpId="0" animBg="1"/>
      <p:bldP spid="53" grpId="0" animBg="1"/>
      <p:bldP spid="5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43"/>
          <p:cNvSpPr txBox="1"/>
          <p:nvPr/>
        </p:nvSpPr>
        <p:spPr>
          <a:xfrm>
            <a:off x="484478" y="339502"/>
            <a:ext cx="8659522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李庄共有小麦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320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公顷，水稻地比小麦地多   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252620" y="411510"/>
            <a:ext cx="351828" cy="667228"/>
            <a:chOff x="5089140" y="492249"/>
            <a:chExt cx="351828" cy="667228"/>
          </a:xfrm>
        </p:grpSpPr>
        <p:sp>
          <p:nvSpPr>
            <p:cNvPr id="15" name="文本框 14"/>
            <p:cNvSpPr txBox="1"/>
            <p:nvPr/>
          </p:nvSpPr>
          <p:spPr>
            <a:xfrm>
              <a:off x="5089140" y="492249"/>
              <a:ext cx="302862" cy="39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089140" y="759367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5105315" y="840697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1187624" y="2351709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）水稻有多少公顷？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400" b="1" dirty="0"/>
          </a:p>
        </p:txBody>
      </p:sp>
      <p:sp>
        <p:nvSpPr>
          <p:cNvPr id="6" name="矩形 5"/>
          <p:cNvSpPr/>
          <p:nvPr/>
        </p:nvSpPr>
        <p:spPr>
          <a:xfrm>
            <a:off x="1187624" y="987574"/>
            <a:ext cx="49808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）水稻地比小麦地多多少公顷？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336666" y="1408050"/>
            <a:ext cx="3507814" cy="901220"/>
            <a:chOff x="2648359" y="2388612"/>
            <a:chExt cx="3507814" cy="901220"/>
          </a:xfrm>
        </p:grpSpPr>
        <p:grpSp>
          <p:nvGrpSpPr>
            <p:cNvPr id="21" name="组合 20"/>
            <p:cNvGrpSpPr/>
            <p:nvPr/>
          </p:nvGrpSpPr>
          <p:grpSpPr>
            <a:xfrm>
              <a:off x="2648359" y="2574029"/>
              <a:ext cx="3507814" cy="668608"/>
              <a:chOff x="1896411" y="2860029"/>
              <a:chExt cx="3507814" cy="668608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1896411" y="2860713"/>
                <a:ext cx="1059587" cy="667924"/>
                <a:chOff x="2671382" y="4217525"/>
                <a:chExt cx="798494" cy="667924"/>
              </a:xfrm>
            </p:grpSpPr>
            <p:grpSp>
              <p:nvGrpSpPr>
                <p:cNvPr id="38" name="组合 37"/>
                <p:cNvGrpSpPr/>
                <p:nvPr/>
              </p:nvGrpSpPr>
              <p:grpSpPr>
                <a:xfrm>
                  <a:off x="3222799" y="4217525"/>
                  <a:ext cx="247077" cy="667924"/>
                  <a:chOff x="3688920" y="1244649"/>
                  <a:chExt cx="236090" cy="667924"/>
                </a:xfrm>
              </p:grpSpPr>
              <p:sp>
                <p:nvSpPr>
                  <p:cNvPr id="40" name="文本框 39"/>
                  <p:cNvSpPr txBox="1"/>
                  <p:nvPr/>
                </p:nvSpPr>
                <p:spPr>
                  <a:xfrm>
                    <a:off x="3696634" y="1244649"/>
                    <a:ext cx="225317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2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sp>
                <p:nvSpPr>
                  <p:cNvPr id="41" name="文本框 40"/>
                  <p:cNvSpPr txBox="1"/>
                  <p:nvPr/>
                </p:nvSpPr>
                <p:spPr>
                  <a:xfrm>
                    <a:off x="3688920" y="1512463"/>
                    <a:ext cx="225317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5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42" name="直接连接符 41"/>
                  <p:cNvCxnSpPr/>
                  <p:nvPr/>
                </p:nvCxnSpPr>
                <p:spPr>
                  <a:xfrm>
                    <a:off x="3693330" y="1584922"/>
                    <a:ext cx="231680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9" name="文本框 38"/>
                <p:cNvSpPr txBox="1"/>
                <p:nvPr/>
              </p:nvSpPr>
              <p:spPr>
                <a:xfrm>
                  <a:off x="2671382" y="4342943"/>
                  <a:ext cx="66384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320× 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grpSp>
            <p:nvGrpSpPr>
              <p:cNvPr id="29" name="组合 28"/>
              <p:cNvGrpSpPr/>
              <p:nvPr/>
            </p:nvGrpSpPr>
            <p:grpSpPr>
              <a:xfrm>
                <a:off x="2915816" y="2860029"/>
                <a:ext cx="2488409" cy="651772"/>
                <a:chOff x="3395534" y="4216841"/>
                <a:chExt cx="2488409" cy="651772"/>
              </a:xfrm>
            </p:grpSpPr>
            <p:sp>
              <p:nvSpPr>
                <p:cNvPr id="30" name="文本框 29"/>
                <p:cNvSpPr txBox="1"/>
                <p:nvPr/>
              </p:nvSpPr>
              <p:spPr>
                <a:xfrm>
                  <a:off x="3668201" y="4228374"/>
                  <a:ext cx="95410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  </a:t>
                  </a:r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×  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1" name="文本框 30"/>
                <p:cNvSpPr txBox="1"/>
                <p:nvPr/>
              </p:nvSpPr>
              <p:spPr>
                <a:xfrm>
                  <a:off x="3395534" y="4351866"/>
                  <a:ext cx="3274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=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2" name="文本框 31"/>
                <p:cNvSpPr txBox="1"/>
                <p:nvPr/>
              </p:nvSpPr>
              <p:spPr>
                <a:xfrm>
                  <a:off x="4366976" y="4326995"/>
                  <a:ext cx="3274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=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3" name="文本框 32"/>
                <p:cNvSpPr txBox="1"/>
                <p:nvPr/>
              </p:nvSpPr>
              <p:spPr>
                <a:xfrm>
                  <a:off x="3562075" y="4221518"/>
                  <a:ext cx="68273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320 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4" name="文本框 33"/>
                <p:cNvSpPr txBox="1"/>
                <p:nvPr/>
              </p:nvSpPr>
              <p:spPr>
                <a:xfrm>
                  <a:off x="4172402" y="4216841"/>
                  <a:ext cx="32214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 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5" name="文本框 34"/>
                <p:cNvSpPr txBox="1"/>
                <p:nvPr/>
              </p:nvSpPr>
              <p:spPr>
                <a:xfrm>
                  <a:off x="4877609" y="4348456"/>
                  <a:ext cx="100633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（公顷）</a:t>
                  </a:r>
                </a:p>
              </p:txBody>
            </p:sp>
            <p:sp>
              <p:nvSpPr>
                <p:cNvPr id="36" name="文本框 35"/>
                <p:cNvSpPr txBox="1"/>
                <p:nvPr/>
              </p:nvSpPr>
              <p:spPr>
                <a:xfrm>
                  <a:off x="3866082" y="4468503"/>
                  <a:ext cx="45405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 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37" name="直接连接符 36"/>
                <p:cNvCxnSpPr/>
                <p:nvPr/>
              </p:nvCxnSpPr>
              <p:spPr>
                <a:xfrm>
                  <a:off x="3645318" y="4564901"/>
                  <a:ext cx="747327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2" name="直接连接符 21"/>
            <p:cNvCxnSpPr/>
            <p:nvPr/>
          </p:nvCxnSpPr>
          <p:spPr>
            <a:xfrm>
              <a:off x="4186051" y="2957034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"/>
            <p:cNvSpPr txBox="1"/>
            <p:nvPr/>
          </p:nvSpPr>
          <p:spPr>
            <a:xfrm>
              <a:off x="4424706" y="288972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5" name="直接连接符 24"/>
            <p:cNvCxnSpPr>
              <a:endCxn id="36" idx="0"/>
            </p:cNvCxnSpPr>
            <p:nvPr/>
          </p:nvCxnSpPr>
          <p:spPr>
            <a:xfrm>
              <a:off x="3936143" y="2726428"/>
              <a:ext cx="429195" cy="9926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3632658" y="2388612"/>
              <a:ext cx="5326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829120" y="2698320"/>
              <a:ext cx="6710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1979712" y="2895835"/>
            <a:ext cx="372383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320+128=448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（公顷）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115616" y="3471899"/>
            <a:ext cx="692023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答：水稻地比小麦地多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128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公顷，水稻有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448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公顷。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192" y="1717983"/>
            <a:ext cx="7500895" cy="2620176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1619672" y="2653249"/>
            <a:ext cx="1563114" cy="523626"/>
            <a:chOff x="4363250" y="627534"/>
            <a:chExt cx="1563114" cy="523626"/>
          </a:xfrm>
          <a:noFill/>
        </p:grpSpPr>
        <p:sp>
          <p:nvSpPr>
            <p:cNvPr id="18" name="矩形标注 17"/>
            <p:cNvSpPr/>
            <p:nvPr/>
          </p:nvSpPr>
          <p:spPr>
            <a:xfrm>
              <a:off x="4769538" y="627534"/>
              <a:ext cx="1156826" cy="367938"/>
            </a:xfrm>
            <a:prstGeom prst="wedgeRectCallout">
              <a:avLst>
                <a:gd name="adj1" fmla="val -23714"/>
                <a:gd name="adj2" fmla="val 831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363250" y="627940"/>
              <a:ext cx="1454676" cy="52322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单位“</a:t>
              </a:r>
              <a:r>
                <a: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”</a:t>
              </a: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854266" y="2650544"/>
            <a:ext cx="365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092380" y="2643758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419872" y="2643758"/>
            <a:ext cx="1687916" cy="954107"/>
            <a:chOff x="4755022" y="613653"/>
            <a:chExt cx="1687916" cy="954107"/>
          </a:xfrm>
          <a:noFill/>
        </p:grpSpPr>
        <p:sp>
          <p:nvSpPr>
            <p:cNvPr id="24" name="矩形标注 23"/>
            <p:cNvSpPr/>
            <p:nvPr/>
          </p:nvSpPr>
          <p:spPr>
            <a:xfrm>
              <a:off x="4769538" y="627534"/>
              <a:ext cx="1156826" cy="367938"/>
            </a:xfrm>
            <a:prstGeom prst="wedgeRectCallout">
              <a:avLst>
                <a:gd name="adj1" fmla="val -23714"/>
                <a:gd name="adj2" fmla="val 831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755022" y="613653"/>
              <a:ext cx="1687916" cy="95410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对应分率</a:t>
              </a:r>
            </a:p>
            <a:p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838382" y="2657639"/>
            <a:ext cx="2397914" cy="954513"/>
            <a:chOff x="4769538" y="627534"/>
            <a:chExt cx="2397914" cy="954513"/>
          </a:xfrm>
          <a:noFill/>
        </p:grpSpPr>
        <p:sp>
          <p:nvSpPr>
            <p:cNvPr id="27" name="矩形标注 26"/>
            <p:cNvSpPr/>
            <p:nvPr/>
          </p:nvSpPr>
          <p:spPr>
            <a:xfrm>
              <a:off x="4769538" y="627534"/>
              <a:ext cx="1156826" cy="367938"/>
            </a:xfrm>
            <a:prstGeom prst="wedgeRectCallout">
              <a:avLst>
                <a:gd name="adj1" fmla="val -23714"/>
                <a:gd name="adj2" fmla="val 831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011322" y="627940"/>
              <a:ext cx="2156130" cy="954107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对应数量</a:t>
              </a:r>
            </a:p>
            <a:p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3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0C7E0879-FFA2-4BC8-B179-8495CFB1BE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A70E1236-0C2E-481F-A2C7-E3140903E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55576" y="1004603"/>
            <a:ext cx="3814765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想一想，填一填。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275856" y="2408570"/>
            <a:ext cx="546945" cy="883260"/>
            <a:chOff x="5032593" y="399327"/>
            <a:chExt cx="546945" cy="883260"/>
          </a:xfrm>
        </p:grpSpPr>
        <p:sp>
          <p:nvSpPr>
            <p:cNvPr id="122" name="文本框 121"/>
            <p:cNvSpPr txBox="1"/>
            <p:nvPr/>
          </p:nvSpPr>
          <p:spPr>
            <a:xfrm>
              <a:off x="5120481" y="399327"/>
              <a:ext cx="3028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5032593" y="759367"/>
              <a:ext cx="5469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4" name="直接连接符 123"/>
            <p:cNvCxnSpPr/>
            <p:nvPr/>
          </p:nvCxnSpPr>
          <p:spPr>
            <a:xfrm>
              <a:off x="5105315" y="840697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3" name="Text Box 10"/>
          <p:cNvSpPr txBox="1">
            <a:spLocks noChangeArrowheads="1"/>
          </p:cNvSpPr>
          <p:nvPr/>
        </p:nvSpPr>
        <p:spPr bwMode="auto">
          <a:xfrm>
            <a:off x="864096" y="1799720"/>
            <a:ext cx="5148064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朵的    是（    ）朵。</a:t>
            </a:r>
          </a:p>
        </p:txBody>
      </p:sp>
      <p:sp>
        <p:nvSpPr>
          <p:cNvPr id="94" name="Text Box 10"/>
          <p:cNvSpPr txBox="1">
            <a:spLocks noChangeArrowheads="1"/>
          </p:cNvSpPr>
          <p:nvPr/>
        </p:nvSpPr>
        <p:spPr bwMode="auto">
          <a:xfrm>
            <a:off x="864096" y="2648689"/>
            <a:ext cx="6084168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千克的    是（    ）千克。</a:t>
            </a:r>
          </a:p>
        </p:txBody>
      </p:sp>
      <p:sp>
        <p:nvSpPr>
          <p:cNvPr id="3" name="矩形 2"/>
          <p:cNvSpPr/>
          <p:nvPr/>
        </p:nvSpPr>
        <p:spPr>
          <a:xfrm>
            <a:off x="4499992" y="1756631"/>
            <a:ext cx="5469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4860032" y="2633300"/>
            <a:ext cx="3658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3131840" y="1491630"/>
            <a:ext cx="365806" cy="1046440"/>
            <a:chOff x="5774847" y="348233"/>
            <a:chExt cx="365806" cy="1046440"/>
          </a:xfrm>
        </p:grpSpPr>
        <p:sp>
          <p:nvSpPr>
            <p:cNvPr id="110" name="文本框 109"/>
            <p:cNvSpPr txBox="1"/>
            <p:nvPr/>
          </p:nvSpPr>
          <p:spPr>
            <a:xfrm>
              <a:off x="5778273" y="348233"/>
              <a:ext cx="3028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5774847" y="871453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1" name="直接连接符 130"/>
            <p:cNvCxnSpPr/>
            <p:nvPr/>
          </p:nvCxnSpPr>
          <p:spPr>
            <a:xfrm>
              <a:off x="5799234" y="840697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/>
      <p:bldP spid="93" grpId="0" bldLvl="0"/>
      <p:bldP spid="94" grpId="0" bldLvl="0"/>
      <p:bldP spid="3" grpId="0"/>
      <p:bldP spid="10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流程图: 卡片 181"/>
          <p:cNvSpPr/>
          <p:nvPr/>
        </p:nvSpPr>
        <p:spPr>
          <a:xfrm>
            <a:off x="1187624" y="2139702"/>
            <a:ext cx="3078409" cy="1882446"/>
          </a:xfrm>
          <a:prstGeom prst="flowChartPunchedCard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6" name="矩形 15"/>
          <p:cNvSpPr/>
          <p:nvPr/>
        </p:nvSpPr>
        <p:spPr>
          <a:xfrm>
            <a:off x="2185313" y="2602311"/>
            <a:ext cx="1420815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32" name="Text Box 10"/>
          <p:cNvSpPr txBox="1">
            <a:spLocks noChangeArrowheads="1"/>
          </p:cNvSpPr>
          <p:nvPr/>
        </p:nvSpPr>
        <p:spPr bwMode="auto">
          <a:xfrm>
            <a:off x="2337569" y="492617"/>
            <a:ext cx="2807469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列式计算。</a:t>
            </a:r>
          </a:p>
        </p:txBody>
      </p:sp>
      <p:sp>
        <p:nvSpPr>
          <p:cNvPr id="134" name="Text Box 10"/>
          <p:cNvSpPr txBox="1">
            <a:spLocks noChangeArrowheads="1"/>
          </p:cNvSpPr>
          <p:nvPr/>
        </p:nvSpPr>
        <p:spPr bwMode="auto">
          <a:xfrm>
            <a:off x="683568" y="1169468"/>
            <a:ext cx="773913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女生植树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棵，男生植树的棵数是女生的   ，男生植树多少棵？</a:t>
            </a:r>
          </a:p>
        </p:txBody>
      </p:sp>
      <p:grpSp>
        <p:nvGrpSpPr>
          <p:cNvPr id="135" name="组合 134"/>
          <p:cNvGrpSpPr/>
          <p:nvPr/>
        </p:nvGrpSpPr>
        <p:grpSpPr>
          <a:xfrm>
            <a:off x="5384299" y="987574"/>
            <a:ext cx="351828" cy="667228"/>
            <a:chOff x="5089140" y="492249"/>
            <a:chExt cx="351828" cy="667228"/>
          </a:xfrm>
        </p:grpSpPr>
        <p:sp>
          <p:nvSpPr>
            <p:cNvPr id="136" name="文本框 135"/>
            <p:cNvSpPr txBox="1"/>
            <p:nvPr/>
          </p:nvSpPr>
          <p:spPr>
            <a:xfrm>
              <a:off x="5120481" y="492249"/>
              <a:ext cx="302862" cy="39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7" name="文本框 136"/>
            <p:cNvSpPr txBox="1"/>
            <p:nvPr/>
          </p:nvSpPr>
          <p:spPr>
            <a:xfrm>
              <a:off x="5089140" y="75936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8" name="直接连接符 137"/>
            <p:cNvCxnSpPr/>
            <p:nvPr/>
          </p:nvCxnSpPr>
          <p:spPr>
            <a:xfrm>
              <a:off x="5105315" y="840697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9" name="椭圆 138"/>
          <p:cNvSpPr/>
          <p:nvPr/>
        </p:nvSpPr>
        <p:spPr>
          <a:xfrm>
            <a:off x="4587233" y="1059582"/>
            <a:ext cx="1344479" cy="5587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147" name="组合 146"/>
          <p:cNvGrpSpPr/>
          <p:nvPr/>
        </p:nvGrpSpPr>
        <p:grpSpPr>
          <a:xfrm>
            <a:off x="5220072" y="2514967"/>
            <a:ext cx="1005281" cy="667924"/>
            <a:chOff x="2764403" y="4217525"/>
            <a:chExt cx="798628" cy="667924"/>
          </a:xfrm>
        </p:grpSpPr>
        <p:grpSp>
          <p:nvGrpSpPr>
            <p:cNvPr id="148" name="组合 147"/>
            <p:cNvGrpSpPr/>
            <p:nvPr/>
          </p:nvGrpSpPr>
          <p:grpSpPr>
            <a:xfrm>
              <a:off x="3227378" y="4217525"/>
              <a:ext cx="335653" cy="667924"/>
              <a:chOff x="3693330" y="1244649"/>
              <a:chExt cx="320730" cy="667924"/>
            </a:xfrm>
          </p:grpSpPr>
          <p:sp>
            <p:nvSpPr>
              <p:cNvPr id="150" name="文本框 149"/>
              <p:cNvSpPr txBox="1"/>
              <p:nvPr/>
            </p:nvSpPr>
            <p:spPr>
              <a:xfrm>
                <a:off x="3718828" y="1244649"/>
                <a:ext cx="2387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1" name="文本框 150"/>
              <p:cNvSpPr txBox="1"/>
              <p:nvPr/>
            </p:nvSpPr>
            <p:spPr>
              <a:xfrm>
                <a:off x="3725910" y="1512463"/>
                <a:ext cx="2375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52" name="直接连接符 151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49" name="文本框 148"/>
            <p:cNvSpPr txBox="1"/>
            <p:nvPr/>
          </p:nvSpPr>
          <p:spPr>
            <a:xfrm>
              <a:off x="2764403" y="4342943"/>
              <a:ext cx="5708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20×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6225178" y="2427734"/>
            <a:ext cx="1859753" cy="814142"/>
            <a:chOff x="3559918" y="4130292"/>
            <a:chExt cx="1859753" cy="814142"/>
          </a:xfrm>
        </p:grpSpPr>
        <p:sp>
          <p:nvSpPr>
            <p:cNvPr id="154" name="文本框 153"/>
            <p:cNvSpPr txBox="1"/>
            <p:nvPr/>
          </p:nvSpPr>
          <p:spPr>
            <a:xfrm>
              <a:off x="3712817" y="4228374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 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5" name="文本框 154"/>
            <p:cNvSpPr txBox="1"/>
            <p:nvPr/>
          </p:nvSpPr>
          <p:spPr>
            <a:xfrm>
              <a:off x="3559918" y="435186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6" name="文本框 155"/>
            <p:cNvSpPr txBox="1"/>
            <p:nvPr/>
          </p:nvSpPr>
          <p:spPr>
            <a:xfrm>
              <a:off x="4569472" y="4342654"/>
              <a:ext cx="293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7" name="文本框 156"/>
            <p:cNvSpPr txBox="1"/>
            <p:nvPr/>
          </p:nvSpPr>
          <p:spPr>
            <a:xfrm>
              <a:off x="4366976" y="4326995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3744489" y="4231043"/>
              <a:ext cx="4429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20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9" name="文本框 158"/>
            <p:cNvSpPr txBox="1"/>
            <p:nvPr/>
          </p:nvSpPr>
          <p:spPr>
            <a:xfrm>
              <a:off x="4196466" y="4216841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0" name="文本框 159"/>
            <p:cNvSpPr txBox="1"/>
            <p:nvPr/>
          </p:nvSpPr>
          <p:spPr>
            <a:xfrm>
              <a:off x="4612630" y="4317449"/>
              <a:ext cx="8070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（棵）</a:t>
              </a:r>
            </a:p>
          </p:txBody>
        </p:sp>
        <p:sp>
          <p:nvSpPr>
            <p:cNvPr id="161" name="文本框 160"/>
            <p:cNvSpPr txBox="1"/>
            <p:nvPr/>
          </p:nvSpPr>
          <p:spPr>
            <a:xfrm>
              <a:off x="3946619" y="4468503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62" name="直接连接符 161"/>
            <p:cNvCxnSpPr/>
            <p:nvPr/>
          </p:nvCxnSpPr>
          <p:spPr>
            <a:xfrm>
              <a:off x="3830709" y="4564901"/>
              <a:ext cx="56147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>
              <a:off x="3977260" y="4633519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>
              <a:off x="3827964" y="4391987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文本框 164"/>
            <p:cNvSpPr txBox="1"/>
            <p:nvPr/>
          </p:nvSpPr>
          <p:spPr>
            <a:xfrm>
              <a:off x="3575140" y="413029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6" name="文本框 165"/>
            <p:cNvSpPr txBox="1"/>
            <p:nvPr/>
          </p:nvSpPr>
          <p:spPr>
            <a:xfrm>
              <a:off x="4154271" y="4544324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2195587" y="2602314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68" name="矩形 167"/>
          <p:cNvSpPr/>
          <p:nvPr/>
        </p:nvSpPr>
        <p:spPr>
          <a:xfrm>
            <a:off x="2546074" y="2602313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69" name="矩形 168"/>
          <p:cNvSpPr/>
          <p:nvPr/>
        </p:nvSpPr>
        <p:spPr>
          <a:xfrm>
            <a:off x="2892576" y="2602312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70" name="矩形 169"/>
          <p:cNvSpPr/>
          <p:nvPr/>
        </p:nvSpPr>
        <p:spPr>
          <a:xfrm>
            <a:off x="3249352" y="2602311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0" name="矩形 9"/>
          <p:cNvSpPr/>
          <p:nvPr/>
        </p:nvSpPr>
        <p:spPr>
          <a:xfrm>
            <a:off x="1521338" y="2578758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女生</a:t>
            </a:r>
            <a:endParaRPr lang="zh-CN" altLang="en-US" sz="2000" b="1" dirty="0"/>
          </a:p>
        </p:txBody>
      </p:sp>
      <p:sp>
        <p:nvSpPr>
          <p:cNvPr id="175" name="矩形 174"/>
          <p:cNvSpPr/>
          <p:nvPr/>
        </p:nvSpPr>
        <p:spPr>
          <a:xfrm>
            <a:off x="1521338" y="308285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男生</a:t>
            </a:r>
            <a:endParaRPr lang="zh-CN" altLang="en-US" sz="2000" b="1" dirty="0"/>
          </a:p>
        </p:txBody>
      </p:sp>
      <p:sp>
        <p:nvSpPr>
          <p:cNvPr id="176" name="矩形 175"/>
          <p:cNvSpPr/>
          <p:nvPr/>
        </p:nvSpPr>
        <p:spPr>
          <a:xfrm>
            <a:off x="2565467" y="2216967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棵</a:t>
            </a:r>
            <a:endParaRPr lang="zh-CN" altLang="en-US" sz="2000" b="1" dirty="0"/>
          </a:p>
        </p:txBody>
      </p:sp>
      <p:grpSp>
        <p:nvGrpSpPr>
          <p:cNvPr id="178" name="组合 177"/>
          <p:cNvGrpSpPr/>
          <p:nvPr/>
        </p:nvGrpSpPr>
        <p:grpSpPr>
          <a:xfrm>
            <a:off x="2206031" y="3390404"/>
            <a:ext cx="351828" cy="667228"/>
            <a:chOff x="5089140" y="492249"/>
            <a:chExt cx="351828" cy="667228"/>
          </a:xfrm>
        </p:grpSpPr>
        <p:sp>
          <p:nvSpPr>
            <p:cNvPr id="179" name="文本框 178"/>
            <p:cNvSpPr txBox="1"/>
            <p:nvPr/>
          </p:nvSpPr>
          <p:spPr>
            <a:xfrm>
              <a:off x="5120481" y="492249"/>
              <a:ext cx="302862" cy="39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0" name="文本框 179"/>
            <p:cNvSpPr txBox="1"/>
            <p:nvPr/>
          </p:nvSpPr>
          <p:spPr>
            <a:xfrm>
              <a:off x="5089140" y="75936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81" name="直接连接符 180"/>
            <p:cNvCxnSpPr/>
            <p:nvPr/>
          </p:nvCxnSpPr>
          <p:spPr>
            <a:xfrm>
              <a:off x="5105315" y="840697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矩形 16"/>
          <p:cNvSpPr/>
          <p:nvPr/>
        </p:nvSpPr>
        <p:spPr>
          <a:xfrm>
            <a:off x="5426213" y="3438193"/>
            <a:ext cx="2815194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答：男生植树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棵。</a:t>
            </a:r>
          </a:p>
        </p:txBody>
      </p:sp>
      <p:sp>
        <p:nvSpPr>
          <p:cNvPr id="64" name="矩形 63"/>
          <p:cNvSpPr/>
          <p:nvPr/>
        </p:nvSpPr>
        <p:spPr>
          <a:xfrm>
            <a:off x="2177801" y="3110184"/>
            <a:ext cx="356776" cy="335125"/>
          </a:xfrm>
          <a:prstGeom prst="rect">
            <a:avLst/>
          </a:prstGeom>
          <a:pattFill prst="dkUpDiag">
            <a:fgClr>
              <a:schemeClr val="tx1"/>
            </a:fgClr>
            <a:bgClr>
              <a:schemeClr val="accent2">
                <a:lumMod val="40000"/>
                <a:lumOff val="60000"/>
              </a:schemeClr>
            </a:bgClr>
          </a:patt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5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" grpId="0" animBg="1"/>
      <p:bldP spid="16" grpId="0" animBg="1"/>
      <p:bldP spid="132" grpId="0" bldLvl="0"/>
      <p:bldP spid="134" grpId="0" bldLvl="0"/>
      <p:bldP spid="139" grpId="0" animBg="1"/>
      <p:bldP spid="9" grpId="0" animBg="1"/>
      <p:bldP spid="168" grpId="0" animBg="1"/>
      <p:bldP spid="169" grpId="0" animBg="1"/>
      <p:bldP spid="170" grpId="0" animBg="1"/>
      <p:bldP spid="10" grpId="0"/>
      <p:bldP spid="175" grpId="0"/>
      <p:bldP spid="176" grpId="0"/>
      <p:bldP spid="17" grpId="0"/>
      <p:bldP spid="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流程图: 卡片 181"/>
          <p:cNvSpPr/>
          <p:nvPr/>
        </p:nvSpPr>
        <p:spPr>
          <a:xfrm>
            <a:off x="971600" y="1994081"/>
            <a:ext cx="3078409" cy="1882446"/>
          </a:xfrm>
          <a:prstGeom prst="flowChartPunchedCard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928227" y="2421205"/>
            <a:ext cx="1420815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7" name="组合 146"/>
          <p:cNvGrpSpPr/>
          <p:nvPr/>
        </p:nvGrpSpPr>
        <p:grpSpPr>
          <a:xfrm>
            <a:off x="5068567" y="2417165"/>
            <a:ext cx="1005281" cy="667924"/>
            <a:chOff x="2764403" y="4217525"/>
            <a:chExt cx="798628" cy="667924"/>
          </a:xfrm>
        </p:grpSpPr>
        <p:grpSp>
          <p:nvGrpSpPr>
            <p:cNvPr id="148" name="组合 147"/>
            <p:cNvGrpSpPr/>
            <p:nvPr/>
          </p:nvGrpSpPr>
          <p:grpSpPr>
            <a:xfrm>
              <a:off x="3227378" y="4217525"/>
              <a:ext cx="335653" cy="667924"/>
              <a:chOff x="3693330" y="1244649"/>
              <a:chExt cx="320730" cy="667924"/>
            </a:xfrm>
          </p:grpSpPr>
          <p:sp>
            <p:nvSpPr>
              <p:cNvPr id="150" name="文本框 149"/>
              <p:cNvSpPr txBox="1"/>
              <p:nvPr/>
            </p:nvSpPr>
            <p:spPr>
              <a:xfrm>
                <a:off x="3718828" y="1244649"/>
                <a:ext cx="2387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1" name="文本框 150"/>
              <p:cNvSpPr txBox="1"/>
              <p:nvPr/>
            </p:nvSpPr>
            <p:spPr>
              <a:xfrm>
                <a:off x="3725910" y="1512463"/>
                <a:ext cx="2375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52" name="直接连接符 151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49" name="文本框 148"/>
            <p:cNvSpPr txBox="1"/>
            <p:nvPr/>
          </p:nvSpPr>
          <p:spPr>
            <a:xfrm>
              <a:off x="2764403" y="4342943"/>
              <a:ext cx="5708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20×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6073673" y="2329932"/>
            <a:ext cx="1859753" cy="814142"/>
            <a:chOff x="3559918" y="4130292"/>
            <a:chExt cx="1859753" cy="814142"/>
          </a:xfrm>
        </p:grpSpPr>
        <p:sp>
          <p:nvSpPr>
            <p:cNvPr id="154" name="文本框 153"/>
            <p:cNvSpPr txBox="1"/>
            <p:nvPr/>
          </p:nvSpPr>
          <p:spPr>
            <a:xfrm>
              <a:off x="3712817" y="4228374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 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5" name="文本框 154"/>
            <p:cNvSpPr txBox="1"/>
            <p:nvPr/>
          </p:nvSpPr>
          <p:spPr>
            <a:xfrm>
              <a:off x="3559918" y="435186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6" name="文本框 155"/>
            <p:cNvSpPr txBox="1"/>
            <p:nvPr/>
          </p:nvSpPr>
          <p:spPr>
            <a:xfrm>
              <a:off x="4569472" y="4342654"/>
              <a:ext cx="293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7" name="文本框 156"/>
            <p:cNvSpPr txBox="1"/>
            <p:nvPr/>
          </p:nvSpPr>
          <p:spPr>
            <a:xfrm>
              <a:off x="4366976" y="4326995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3744489" y="4231043"/>
              <a:ext cx="4429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20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9" name="文本框 158"/>
            <p:cNvSpPr txBox="1"/>
            <p:nvPr/>
          </p:nvSpPr>
          <p:spPr>
            <a:xfrm>
              <a:off x="4196466" y="4216841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0" name="文本框 159"/>
            <p:cNvSpPr txBox="1"/>
            <p:nvPr/>
          </p:nvSpPr>
          <p:spPr>
            <a:xfrm>
              <a:off x="4612630" y="4317449"/>
              <a:ext cx="8070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（棵）</a:t>
              </a:r>
            </a:p>
          </p:txBody>
        </p:sp>
        <p:sp>
          <p:nvSpPr>
            <p:cNvPr id="161" name="文本框 160"/>
            <p:cNvSpPr txBox="1"/>
            <p:nvPr/>
          </p:nvSpPr>
          <p:spPr>
            <a:xfrm>
              <a:off x="3946619" y="4468503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62" name="直接连接符 161"/>
            <p:cNvCxnSpPr/>
            <p:nvPr/>
          </p:nvCxnSpPr>
          <p:spPr>
            <a:xfrm>
              <a:off x="3830709" y="4564901"/>
              <a:ext cx="56147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>
              <a:off x="3977260" y="4633519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>
              <a:off x="3827964" y="4391987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文本框 164"/>
            <p:cNvSpPr txBox="1"/>
            <p:nvPr/>
          </p:nvSpPr>
          <p:spPr>
            <a:xfrm>
              <a:off x="3575140" y="413029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6" name="文本框 165"/>
            <p:cNvSpPr txBox="1"/>
            <p:nvPr/>
          </p:nvSpPr>
          <p:spPr>
            <a:xfrm>
              <a:off x="4154271" y="4544324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938501" y="2421208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矩形 167"/>
          <p:cNvSpPr/>
          <p:nvPr/>
        </p:nvSpPr>
        <p:spPr>
          <a:xfrm>
            <a:off x="2288988" y="2421207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矩形 168"/>
          <p:cNvSpPr/>
          <p:nvPr/>
        </p:nvSpPr>
        <p:spPr>
          <a:xfrm>
            <a:off x="2635490" y="2421206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矩形 169"/>
          <p:cNvSpPr/>
          <p:nvPr/>
        </p:nvSpPr>
        <p:spPr>
          <a:xfrm>
            <a:off x="2992266" y="2421205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264252" y="2397652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女生</a:t>
            </a:r>
            <a:endParaRPr lang="zh-CN" altLang="en-US" sz="2000" b="1" dirty="0"/>
          </a:p>
        </p:txBody>
      </p:sp>
      <p:sp>
        <p:nvSpPr>
          <p:cNvPr id="175" name="矩形 174"/>
          <p:cNvSpPr/>
          <p:nvPr/>
        </p:nvSpPr>
        <p:spPr>
          <a:xfrm>
            <a:off x="1264252" y="2901744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男生</a:t>
            </a:r>
            <a:endParaRPr lang="zh-CN" altLang="en-US" sz="2000" b="1" dirty="0"/>
          </a:p>
        </p:txBody>
      </p:sp>
      <p:sp>
        <p:nvSpPr>
          <p:cNvPr id="176" name="矩形 175"/>
          <p:cNvSpPr/>
          <p:nvPr/>
        </p:nvSpPr>
        <p:spPr>
          <a:xfrm>
            <a:off x="2308381" y="2035861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棵</a:t>
            </a:r>
            <a:endParaRPr lang="zh-CN" altLang="en-US" sz="2000" b="1" dirty="0"/>
          </a:p>
        </p:txBody>
      </p:sp>
      <p:sp>
        <p:nvSpPr>
          <p:cNvPr id="17" name="矩形 16"/>
          <p:cNvSpPr/>
          <p:nvPr/>
        </p:nvSpPr>
        <p:spPr>
          <a:xfrm>
            <a:off x="4926110" y="3392865"/>
            <a:ext cx="3390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答：男生比女生多植树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棵。</a:t>
            </a:r>
          </a:p>
        </p:txBody>
      </p:sp>
      <p:sp>
        <p:nvSpPr>
          <p:cNvPr id="64" name="矩形 63"/>
          <p:cNvSpPr/>
          <p:nvPr/>
        </p:nvSpPr>
        <p:spPr>
          <a:xfrm>
            <a:off x="3322803" y="2950096"/>
            <a:ext cx="356776" cy="335125"/>
          </a:xfrm>
          <a:prstGeom prst="rect">
            <a:avLst/>
          </a:prstGeom>
          <a:pattFill prst="dkUpDiag">
            <a:fgClr>
              <a:schemeClr val="tx1"/>
            </a:fgClr>
            <a:bgClr>
              <a:schemeClr val="accent2">
                <a:lumMod val="40000"/>
                <a:lumOff val="60000"/>
              </a:schemeClr>
            </a:bgClr>
          </a:patt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Text Box 10"/>
          <p:cNvSpPr txBox="1">
            <a:spLocks noChangeArrowheads="1"/>
          </p:cNvSpPr>
          <p:nvPr/>
        </p:nvSpPr>
        <p:spPr bwMode="auto">
          <a:xfrm>
            <a:off x="2458404" y="848490"/>
            <a:ext cx="38309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男生植树的棵数比女生的多    ，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5614181" y="699542"/>
            <a:ext cx="351828" cy="667228"/>
            <a:chOff x="5089140" y="492249"/>
            <a:chExt cx="351828" cy="667228"/>
          </a:xfrm>
        </p:grpSpPr>
        <p:sp>
          <p:nvSpPr>
            <p:cNvPr id="53" name="文本框 52"/>
            <p:cNvSpPr txBox="1"/>
            <p:nvPr/>
          </p:nvSpPr>
          <p:spPr>
            <a:xfrm>
              <a:off x="5120481" y="492249"/>
              <a:ext cx="302862" cy="39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5089140" y="75936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5105315" y="840697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6" name="Text Box 10"/>
          <p:cNvSpPr txBox="1">
            <a:spLocks noChangeArrowheads="1"/>
          </p:cNvSpPr>
          <p:nvPr/>
        </p:nvSpPr>
        <p:spPr bwMode="auto">
          <a:xfrm>
            <a:off x="683568" y="731987"/>
            <a:ext cx="7739132" cy="943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女生植树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棵，                              男生比女生多植树多少棵？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4373862" y="1309812"/>
            <a:ext cx="1569461" cy="56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椭圆 61"/>
          <p:cNvSpPr/>
          <p:nvPr/>
        </p:nvSpPr>
        <p:spPr>
          <a:xfrm>
            <a:off x="4579700" y="805228"/>
            <a:ext cx="536189" cy="4317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19" name="组合 18"/>
          <p:cNvGrpSpPr/>
          <p:nvPr/>
        </p:nvGrpSpPr>
        <p:grpSpPr>
          <a:xfrm>
            <a:off x="4723290" y="267494"/>
            <a:ext cx="1338828" cy="400516"/>
            <a:chOff x="4723290" y="627534"/>
            <a:chExt cx="1338828" cy="400516"/>
          </a:xfrm>
          <a:noFill/>
        </p:grpSpPr>
        <p:sp>
          <p:nvSpPr>
            <p:cNvPr id="7" name="矩形标注 6"/>
            <p:cNvSpPr/>
            <p:nvPr/>
          </p:nvSpPr>
          <p:spPr>
            <a:xfrm>
              <a:off x="4769538" y="627534"/>
              <a:ext cx="1156826" cy="367938"/>
            </a:xfrm>
            <a:prstGeom prst="wedgeRectCallout">
              <a:avLst>
                <a:gd name="adj1" fmla="val -23714"/>
                <a:gd name="adj2" fmla="val 8310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23290" y="627940"/>
              <a:ext cx="1338828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单位“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”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928224" y="2948807"/>
            <a:ext cx="1410541" cy="335128"/>
            <a:chOff x="2969529" y="3527153"/>
            <a:chExt cx="1410541" cy="335128"/>
          </a:xfrm>
        </p:grpSpPr>
        <p:sp>
          <p:nvSpPr>
            <p:cNvPr id="66" name="矩形 65"/>
            <p:cNvSpPr/>
            <p:nvPr/>
          </p:nvSpPr>
          <p:spPr>
            <a:xfrm>
              <a:off x="2969529" y="3527156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3320016" y="3527155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3666518" y="3527154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4023294" y="3527153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7" name="云形标注 5"/>
          <p:cNvSpPr>
            <a:spLocks noChangeArrowheads="1"/>
          </p:cNvSpPr>
          <p:nvPr/>
        </p:nvSpPr>
        <p:spPr bwMode="auto">
          <a:xfrm>
            <a:off x="3478750" y="1419622"/>
            <a:ext cx="2186563" cy="987536"/>
          </a:xfrm>
          <a:prstGeom prst="cloudCallout">
            <a:avLst>
              <a:gd name="adj1" fmla="val -45950"/>
              <a:gd name="adj2" fmla="val 92156"/>
            </a:avLst>
          </a:prstGeom>
          <a:solidFill>
            <a:schemeClr val="accent2">
              <a:lumMod val="20000"/>
              <a:lumOff val="80000"/>
              <a:alpha val="73000"/>
            </a:schemeClr>
          </a:solidFill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588914" y="1536521"/>
            <a:ext cx="2108269" cy="829512"/>
            <a:chOff x="1547664" y="3846132"/>
            <a:chExt cx="2108269" cy="829512"/>
          </a:xfrm>
          <a:noFill/>
        </p:grpSpPr>
        <p:grpSp>
          <p:nvGrpSpPr>
            <p:cNvPr id="178" name="组合 177"/>
            <p:cNvGrpSpPr/>
            <p:nvPr/>
          </p:nvGrpSpPr>
          <p:grpSpPr>
            <a:xfrm>
              <a:off x="2895889" y="4008416"/>
              <a:ext cx="351828" cy="667228"/>
              <a:chOff x="4268913" y="843851"/>
              <a:chExt cx="351828" cy="667228"/>
            </a:xfrm>
            <a:grpFill/>
          </p:grpSpPr>
          <p:sp>
            <p:nvSpPr>
              <p:cNvPr id="179" name="文本框 178"/>
              <p:cNvSpPr txBox="1"/>
              <p:nvPr/>
            </p:nvSpPr>
            <p:spPr>
              <a:xfrm>
                <a:off x="4300254" y="843851"/>
                <a:ext cx="302862" cy="39941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0" name="文本框 179"/>
              <p:cNvSpPr txBox="1"/>
              <p:nvPr/>
            </p:nvSpPr>
            <p:spPr>
              <a:xfrm>
                <a:off x="4268913" y="1110969"/>
                <a:ext cx="344197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81" name="直接连接符 180"/>
              <p:cNvCxnSpPr/>
              <p:nvPr/>
            </p:nvCxnSpPr>
            <p:spPr>
              <a:xfrm>
                <a:off x="4285088" y="1192299"/>
                <a:ext cx="335653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2" name="矩形 71"/>
            <p:cNvSpPr/>
            <p:nvPr/>
          </p:nvSpPr>
          <p:spPr>
            <a:xfrm>
              <a:off x="1547664" y="3846132"/>
              <a:ext cx="2108269" cy="73353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多出的部分，相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ts val="25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当于女生的   。</a:t>
              </a:r>
              <a:endParaRPr lang="zh-CN" altLang="en-US" sz="2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" grpId="0" animBg="1"/>
      <p:bldP spid="16" grpId="0" animBg="1"/>
      <p:bldP spid="9" grpId="0" animBg="1"/>
      <p:bldP spid="168" grpId="0" animBg="1"/>
      <p:bldP spid="169" grpId="0" animBg="1"/>
      <p:bldP spid="170" grpId="0" animBg="1"/>
      <p:bldP spid="10" grpId="0"/>
      <p:bldP spid="175" grpId="0"/>
      <p:bldP spid="176" grpId="0"/>
      <p:bldP spid="17" grpId="0"/>
      <p:bldP spid="64" grpId="0" animBg="1"/>
      <p:bldP spid="51" grpId="0" bldLvl="0"/>
      <p:bldP spid="56" grpId="0" bldLvl="0"/>
      <p:bldP spid="62" grpId="0" animBg="1"/>
      <p:bldP spid="7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云形标注 5"/>
          <p:cNvSpPr>
            <a:spLocks noChangeArrowheads="1"/>
          </p:cNvSpPr>
          <p:nvPr/>
        </p:nvSpPr>
        <p:spPr bwMode="auto">
          <a:xfrm>
            <a:off x="3635896" y="1347614"/>
            <a:ext cx="2350305" cy="987536"/>
          </a:xfrm>
          <a:prstGeom prst="cloudCallout">
            <a:avLst>
              <a:gd name="adj1" fmla="val -45950"/>
              <a:gd name="adj2" fmla="val 92156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Text Box 10"/>
          <p:cNvSpPr txBox="1">
            <a:spLocks noChangeArrowheads="1"/>
          </p:cNvSpPr>
          <p:nvPr/>
        </p:nvSpPr>
        <p:spPr bwMode="auto">
          <a:xfrm>
            <a:off x="467544" y="692118"/>
            <a:ext cx="7739132" cy="9435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女生植树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棵，                              男生比女生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少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植树多少棵？</a:t>
            </a:r>
          </a:p>
        </p:txBody>
      </p:sp>
      <p:sp>
        <p:nvSpPr>
          <p:cNvPr id="182" name="流程图: 卡片 181"/>
          <p:cNvSpPr/>
          <p:nvPr/>
        </p:nvSpPr>
        <p:spPr>
          <a:xfrm>
            <a:off x="1115616" y="2210105"/>
            <a:ext cx="3078409" cy="1882446"/>
          </a:xfrm>
          <a:prstGeom prst="flowChartPunchedCard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6" name="矩形 15"/>
          <p:cNvSpPr/>
          <p:nvPr/>
        </p:nvSpPr>
        <p:spPr>
          <a:xfrm>
            <a:off x="2072243" y="2637229"/>
            <a:ext cx="1420815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147" name="组合 146"/>
          <p:cNvGrpSpPr/>
          <p:nvPr/>
        </p:nvGrpSpPr>
        <p:grpSpPr>
          <a:xfrm>
            <a:off x="5002489" y="2450854"/>
            <a:ext cx="1005281" cy="667924"/>
            <a:chOff x="2764403" y="4217525"/>
            <a:chExt cx="798628" cy="667924"/>
          </a:xfrm>
        </p:grpSpPr>
        <p:grpSp>
          <p:nvGrpSpPr>
            <p:cNvPr id="148" name="组合 147"/>
            <p:cNvGrpSpPr/>
            <p:nvPr/>
          </p:nvGrpSpPr>
          <p:grpSpPr>
            <a:xfrm>
              <a:off x="3227378" y="4217525"/>
              <a:ext cx="335653" cy="667924"/>
              <a:chOff x="3693330" y="1244649"/>
              <a:chExt cx="320730" cy="667924"/>
            </a:xfrm>
          </p:grpSpPr>
          <p:sp>
            <p:nvSpPr>
              <p:cNvPr id="150" name="文本框 149"/>
              <p:cNvSpPr txBox="1"/>
              <p:nvPr/>
            </p:nvSpPr>
            <p:spPr>
              <a:xfrm>
                <a:off x="3718828" y="1244649"/>
                <a:ext cx="2387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1" name="文本框 150"/>
              <p:cNvSpPr txBox="1"/>
              <p:nvPr/>
            </p:nvSpPr>
            <p:spPr>
              <a:xfrm>
                <a:off x="3725910" y="1512463"/>
                <a:ext cx="2375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52" name="直接连接符 151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49" name="文本框 148"/>
            <p:cNvSpPr txBox="1"/>
            <p:nvPr/>
          </p:nvSpPr>
          <p:spPr>
            <a:xfrm>
              <a:off x="2764403" y="4342943"/>
              <a:ext cx="5708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20×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6007595" y="2363621"/>
            <a:ext cx="1859753" cy="814142"/>
            <a:chOff x="3559918" y="4130292"/>
            <a:chExt cx="1859753" cy="814142"/>
          </a:xfrm>
        </p:grpSpPr>
        <p:sp>
          <p:nvSpPr>
            <p:cNvPr id="154" name="文本框 153"/>
            <p:cNvSpPr txBox="1"/>
            <p:nvPr/>
          </p:nvSpPr>
          <p:spPr>
            <a:xfrm>
              <a:off x="3712817" y="4228374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 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5" name="文本框 154"/>
            <p:cNvSpPr txBox="1"/>
            <p:nvPr/>
          </p:nvSpPr>
          <p:spPr>
            <a:xfrm>
              <a:off x="3559918" y="435186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6" name="文本框 155"/>
            <p:cNvSpPr txBox="1"/>
            <p:nvPr/>
          </p:nvSpPr>
          <p:spPr>
            <a:xfrm>
              <a:off x="4569472" y="4342654"/>
              <a:ext cx="293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7" name="文本框 156"/>
            <p:cNvSpPr txBox="1"/>
            <p:nvPr/>
          </p:nvSpPr>
          <p:spPr>
            <a:xfrm>
              <a:off x="4366976" y="4326995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3744489" y="4231043"/>
              <a:ext cx="4429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20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9" name="文本框 158"/>
            <p:cNvSpPr txBox="1"/>
            <p:nvPr/>
          </p:nvSpPr>
          <p:spPr>
            <a:xfrm>
              <a:off x="4196466" y="4216841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0" name="文本框 159"/>
            <p:cNvSpPr txBox="1"/>
            <p:nvPr/>
          </p:nvSpPr>
          <p:spPr>
            <a:xfrm>
              <a:off x="4612630" y="4317449"/>
              <a:ext cx="8070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（棵）</a:t>
              </a:r>
            </a:p>
          </p:txBody>
        </p:sp>
        <p:sp>
          <p:nvSpPr>
            <p:cNvPr id="161" name="文本框 160"/>
            <p:cNvSpPr txBox="1"/>
            <p:nvPr/>
          </p:nvSpPr>
          <p:spPr>
            <a:xfrm>
              <a:off x="3946619" y="4468503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62" name="直接连接符 161"/>
            <p:cNvCxnSpPr/>
            <p:nvPr/>
          </p:nvCxnSpPr>
          <p:spPr>
            <a:xfrm>
              <a:off x="3830709" y="4564901"/>
              <a:ext cx="56147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>
              <a:off x="3977260" y="4633519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>
              <a:off x="3827964" y="4391987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文本框 164"/>
            <p:cNvSpPr txBox="1"/>
            <p:nvPr/>
          </p:nvSpPr>
          <p:spPr>
            <a:xfrm>
              <a:off x="3575140" y="413029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6" name="文本框 165"/>
            <p:cNvSpPr txBox="1"/>
            <p:nvPr/>
          </p:nvSpPr>
          <p:spPr>
            <a:xfrm>
              <a:off x="4154271" y="4544324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2082517" y="2637232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68" name="矩形 167"/>
          <p:cNvSpPr/>
          <p:nvPr/>
        </p:nvSpPr>
        <p:spPr>
          <a:xfrm>
            <a:off x="2433004" y="2637231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69" name="矩形 168"/>
          <p:cNvSpPr/>
          <p:nvPr/>
        </p:nvSpPr>
        <p:spPr>
          <a:xfrm>
            <a:off x="2779506" y="2637230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70" name="矩形 169"/>
          <p:cNvSpPr/>
          <p:nvPr/>
        </p:nvSpPr>
        <p:spPr>
          <a:xfrm>
            <a:off x="3136282" y="2637229"/>
            <a:ext cx="356776" cy="33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0" name="矩形 9"/>
          <p:cNvSpPr/>
          <p:nvPr/>
        </p:nvSpPr>
        <p:spPr>
          <a:xfrm>
            <a:off x="1408268" y="2613676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女生</a:t>
            </a:r>
            <a:endParaRPr lang="zh-CN" altLang="en-US" sz="2000" b="1" dirty="0"/>
          </a:p>
        </p:txBody>
      </p:sp>
      <p:sp>
        <p:nvSpPr>
          <p:cNvPr id="175" name="矩形 174"/>
          <p:cNvSpPr/>
          <p:nvPr/>
        </p:nvSpPr>
        <p:spPr>
          <a:xfrm>
            <a:off x="1408268" y="3117768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男生</a:t>
            </a:r>
            <a:endParaRPr lang="zh-CN" altLang="en-US" sz="2000" b="1" dirty="0"/>
          </a:p>
        </p:txBody>
      </p:sp>
      <p:sp>
        <p:nvSpPr>
          <p:cNvPr id="176" name="矩形 175"/>
          <p:cNvSpPr/>
          <p:nvPr/>
        </p:nvSpPr>
        <p:spPr>
          <a:xfrm>
            <a:off x="2452397" y="2251885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棵</a:t>
            </a:r>
            <a:endParaRPr lang="zh-CN" altLang="en-US" sz="2000" b="1" dirty="0"/>
          </a:p>
        </p:txBody>
      </p:sp>
      <p:sp>
        <p:nvSpPr>
          <p:cNvPr id="17" name="矩形 16"/>
          <p:cNvSpPr/>
          <p:nvPr/>
        </p:nvSpPr>
        <p:spPr>
          <a:xfrm>
            <a:off x="4860032" y="3426554"/>
            <a:ext cx="3390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答：男生比女生少植树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棵。</a:t>
            </a:r>
          </a:p>
        </p:txBody>
      </p:sp>
      <p:sp>
        <p:nvSpPr>
          <p:cNvPr id="51" name="Text Box 10"/>
          <p:cNvSpPr txBox="1">
            <a:spLocks noChangeArrowheads="1"/>
          </p:cNvSpPr>
          <p:nvPr/>
        </p:nvSpPr>
        <p:spPr bwMode="auto">
          <a:xfrm>
            <a:off x="2242380" y="808621"/>
            <a:ext cx="3830915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男生植树的棵数比女生的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少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，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5398157" y="659673"/>
            <a:ext cx="351828" cy="667228"/>
            <a:chOff x="5089140" y="492249"/>
            <a:chExt cx="351828" cy="667228"/>
          </a:xfrm>
          <a:noFill/>
        </p:grpSpPr>
        <p:sp>
          <p:nvSpPr>
            <p:cNvPr id="53" name="文本框 52"/>
            <p:cNvSpPr txBox="1"/>
            <p:nvPr/>
          </p:nvSpPr>
          <p:spPr>
            <a:xfrm>
              <a:off x="5120481" y="492249"/>
              <a:ext cx="302862" cy="39941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5089140" y="759367"/>
              <a:ext cx="344197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5105315" y="840697"/>
              <a:ext cx="335653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" name="直接连接符 4"/>
          <p:cNvCxnSpPr/>
          <p:nvPr/>
        </p:nvCxnSpPr>
        <p:spPr>
          <a:xfrm flipV="1">
            <a:off x="4157838" y="1269943"/>
            <a:ext cx="1569461" cy="56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椭圆 61"/>
          <p:cNvSpPr/>
          <p:nvPr/>
        </p:nvSpPr>
        <p:spPr>
          <a:xfrm>
            <a:off x="4363676" y="765359"/>
            <a:ext cx="536189" cy="4317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4485724" y="267494"/>
            <a:ext cx="1338828" cy="400516"/>
            <a:chOff x="4723290" y="627534"/>
            <a:chExt cx="1338828" cy="400516"/>
          </a:xfrm>
          <a:noFill/>
        </p:grpSpPr>
        <p:sp>
          <p:nvSpPr>
            <p:cNvPr id="7" name="矩形标注 6"/>
            <p:cNvSpPr/>
            <p:nvPr/>
          </p:nvSpPr>
          <p:spPr>
            <a:xfrm>
              <a:off x="4769538" y="627534"/>
              <a:ext cx="1156826" cy="367938"/>
            </a:xfrm>
            <a:prstGeom prst="wedgeRectCallout">
              <a:avLst>
                <a:gd name="adj1" fmla="val -23714"/>
                <a:gd name="adj2" fmla="val 8310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23290" y="627940"/>
              <a:ext cx="1338828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单位“</a:t>
              </a:r>
              <a:r>
                <a:rPr lang="en-US" altLang="zh-CN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”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072240" y="3164831"/>
            <a:ext cx="1410541" cy="335128"/>
            <a:chOff x="2969529" y="3527153"/>
            <a:chExt cx="1410541" cy="335128"/>
          </a:xfrm>
        </p:grpSpPr>
        <p:sp>
          <p:nvSpPr>
            <p:cNvPr id="66" name="矩形 65"/>
            <p:cNvSpPr/>
            <p:nvPr/>
          </p:nvSpPr>
          <p:spPr>
            <a:xfrm>
              <a:off x="2969529" y="3527156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67" name="矩形 66"/>
            <p:cNvSpPr/>
            <p:nvPr/>
          </p:nvSpPr>
          <p:spPr>
            <a:xfrm>
              <a:off x="3320016" y="3527155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68" name="矩形 67"/>
            <p:cNvSpPr/>
            <p:nvPr/>
          </p:nvSpPr>
          <p:spPr>
            <a:xfrm>
              <a:off x="3666518" y="3527154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69" name="矩形 68"/>
            <p:cNvSpPr/>
            <p:nvPr/>
          </p:nvSpPr>
          <p:spPr>
            <a:xfrm>
              <a:off x="4023294" y="3527153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759875" y="1478176"/>
            <a:ext cx="2108269" cy="805542"/>
            <a:chOff x="1574609" y="3571763"/>
            <a:chExt cx="2108269" cy="805542"/>
          </a:xfrm>
        </p:grpSpPr>
        <p:grpSp>
          <p:nvGrpSpPr>
            <p:cNvPr id="178" name="组合 177"/>
            <p:cNvGrpSpPr/>
            <p:nvPr/>
          </p:nvGrpSpPr>
          <p:grpSpPr>
            <a:xfrm>
              <a:off x="2912064" y="3801241"/>
              <a:ext cx="338766" cy="576064"/>
              <a:chOff x="4285088" y="636676"/>
              <a:chExt cx="338766" cy="576064"/>
            </a:xfrm>
          </p:grpSpPr>
          <p:sp>
            <p:nvSpPr>
              <p:cNvPr id="179" name="文本框 178"/>
              <p:cNvSpPr txBox="1"/>
              <p:nvPr/>
            </p:nvSpPr>
            <p:spPr>
              <a:xfrm>
                <a:off x="4300254" y="636676"/>
                <a:ext cx="302862" cy="39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0" name="文本框 179"/>
              <p:cNvSpPr txBox="1"/>
              <p:nvPr/>
            </p:nvSpPr>
            <p:spPr>
              <a:xfrm>
                <a:off x="4309344" y="812630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81" name="直接连接符 180"/>
              <p:cNvCxnSpPr/>
              <p:nvPr/>
            </p:nvCxnSpPr>
            <p:spPr>
              <a:xfrm>
                <a:off x="4285088" y="924708"/>
                <a:ext cx="33565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2" name="矩形 71"/>
            <p:cNvSpPr/>
            <p:nvPr/>
          </p:nvSpPr>
          <p:spPr>
            <a:xfrm>
              <a:off x="1574609" y="3571763"/>
              <a:ext cx="2108269" cy="7335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少的部分，相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ts val="25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当于女生的   。</a:t>
              </a:r>
              <a:endParaRPr lang="zh-CN" altLang="en-US" sz="2000" b="1" dirty="0"/>
            </a:p>
          </p:txBody>
        </p:sp>
      </p:grpSp>
      <p:sp>
        <p:nvSpPr>
          <p:cNvPr id="65" name="矩形 64"/>
          <p:cNvSpPr/>
          <p:nvPr/>
        </p:nvSpPr>
        <p:spPr>
          <a:xfrm>
            <a:off x="3123456" y="3164037"/>
            <a:ext cx="356776" cy="335125"/>
          </a:xfrm>
          <a:prstGeom prst="rect">
            <a:avLst/>
          </a:prstGeom>
          <a:pattFill prst="dkUp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56" grpId="0" bldLvl="0"/>
      <p:bldP spid="182" grpId="0" animBg="1"/>
      <p:bldP spid="16" grpId="0" animBg="1"/>
      <p:bldP spid="9" grpId="0" animBg="1"/>
      <p:bldP spid="168" grpId="0" animBg="1"/>
      <p:bldP spid="169" grpId="0" animBg="1"/>
      <p:bldP spid="170" grpId="0" animBg="1"/>
      <p:bldP spid="10" grpId="0"/>
      <p:bldP spid="175" grpId="0"/>
      <p:bldP spid="176" grpId="0"/>
      <p:bldP spid="17" grpId="0"/>
      <p:bldP spid="51" grpId="0" bldLvl="0"/>
      <p:bldP spid="62" grpId="0" animBg="1"/>
      <p:bldP spid="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680326" y="1144746"/>
            <a:ext cx="1948712" cy="1265293"/>
            <a:chOff x="1415943" y="2494761"/>
            <a:chExt cx="2208120" cy="1433726"/>
          </a:xfrm>
        </p:grpSpPr>
        <p:sp>
          <p:nvSpPr>
            <p:cNvPr id="100" name="矩形 99"/>
            <p:cNvSpPr/>
            <p:nvPr/>
          </p:nvSpPr>
          <p:spPr>
            <a:xfrm>
              <a:off x="2203248" y="2880105"/>
              <a:ext cx="1420815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01" name="矩形 100"/>
            <p:cNvSpPr/>
            <p:nvPr/>
          </p:nvSpPr>
          <p:spPr>
            <a:xfrm>
              <a:off x="2213522" y="2880108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02" name="矩形 101"/>
            <p:cNvSpPr/>
            <p:nvPr/>
          </p:nvSpPr>
          <p:spPr>
            <a:xfrm>
              <a:off x="2564009" y="2880107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2910511" y="2880106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3267287" y="2880105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05" name="矩形 104"/>
            <p:cNvSpPr/>
            <p:nvPr/>
          </p:nvSpPr>
          <p:spPr>
            <a:xfrm>
              <a:off x="1415943" y="2856552"/>
              <a:ext cx="794126" cy="4533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女生</a:t>
              </a:r>
              <a:endParaRPr lang="zh-CN" altLang="en-US" sz="2000" b="1" dirty="0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1415943" y="3360644"/>
              <a:ext cx="794126" cy="4533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男生</a:t>
              </a:r>
              <a:endParaRPr lang="zh-CN" altLang="en-US" sz="2000" b="1" dirty="0"/>
            </a:p>
          </p:txBody>
        </p:sp>
        <p:sp>
          <p:nvSpPr>
            <p:cNvPr id="107" name="矩形 106"/>
            <p:cNvSpPr/>
            <p:nvPr/>
          </p:nvSpPr>
          <p:spPr>
            <a:xfrm>
              <a:off x="2583402" y="2494761"/>
              <a:ext cx="795943" cy="4533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20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棵</a:t>
              </a:r>
              <a:endParaRPr lang="zh-CN" altLang="en-US" sz="2000" b="1" dirty="0"/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2671730" y="3207998"/>
              <a:ext cx="356377" cy="720489"/>
              <a:chOff x="5536904" y="32049"/>
              <a:chExt cx="356377" cy="720489"/>
            </a:xfrm>
          </p:grpSpPr>
          <p:sp>
            <p:nvSpPr>
              <p:cNvPr id="109" name="文本框 108"/>
              <p:cNvSpPr txBox="1"/>
              <p:nvPr/>
            </p:nvSpPr>
            <p:spPr>
              <a:xfrm>
                <a:off x="5568246" y="32049"/>
                <a:ext cx="302862" cy="453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0" name="文本框 109"/>
              <p:cNvSpPr txBox="1"/>
              <p:nvPr/>
            </p:nvSpPr>
            <p:spPr>
              <a:xfrm>
                <a:off x="5536904" y="299167"/>
                <a:ext cx="356377" cy="4533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11" name="直接连接符 110"/>
              <p:cNvCxnSpPr/>
              <p:nvPr/>
            </p:nvCxnSpPr>
            <p:spPr>
              <a:xfrm>
                <a:off x="5553080" y="380497"/>
                <a:ext cx="33565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2" name="矩形 111"/>
            <p:cNvSpPr/>
            <p:nvPr/>
          </p:nvSpPr>
          <p:spPr>
            <a:xfrm>
              <a:off x="2195736" y="3387978"/>
              <a:ext cx="356776" cy="335125"/>
            </a:xfrm>
            <a:prstGeom prst="rect">
              <a:avLst/>
            </a:prstGeom>
            <a:pattFill prst="dkUpDiag">
              <a:fgClr>
                <a:schemeClr val="tx1"/>
              </a:fgClr>
              <a:bgClr>
                <a:schemeClr val="accent2">
                  <a:lumMod val="40000"/>
                  <a:lumOff val="60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sp>
        <p:nvSpPr>
          <p:cNvPr id="18" name="矩形 17"/>
          <p:cNvSpPr/>
          <p:nvPr/>
        </p:nvSpPr>
        <p:spPr>
          <a:xfrm>
            <a:off x="1010445" y="1196174"/>
            <a:ext cx="3849587" cy="943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男生植树的棵数是女生的    ，男生植树多少棵？</a:t>
            </a:r>
          </a:p>
        </p:txBody>
      </p:sp>
      <p:grpSp>
        <p:nvGrpSpPr>
          <p:cNvPr id="118" name="组合 117"/>
          <p:cNvGrpSpPr/>
          <p:nvPr/>
        </p:nvGrpSpPr>
        <p:grpSpPr>
          <a:xfrm>
            <a:off x="3987957" y="1066397"/>
            <a:ext cx="351828" cy="667228"/>
            <a:chOff x="5089140" y="492249"/>
            <a:chExt cx="351828" cy="667228"/>
          </a:xfrm>
        </p:grpSpPr>
        <p:sp>
          <p:nvSpPr>
            <p:cNvPr id="119" name="文本框 118"/>
            <p:cNvSpPr txBox="1"/>
            <p:nvPr/>
          </p:nvSpPr>
          <p:spPr>
            <a:xfrm>
              <a:off x="5120481" y="492249"/>
              <a:ext cx="302862" cy="39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5089140" y="75936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1" name="直接连接符 120"/>
            <p:cNvCxnSpPr/>
            <p:nvPr/>
          </p:nvCxnSpPr>
          <p:spPr>
            <a:xfrm>
              <a:off x="5105315" y="840697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86" name="直接连接符 85"/>
          <p:cNvCxnSpPr/>
          <p:nvPr/>
        </p:nvCxnSpPr>
        <p:spPr>
          <a:xfrm flipV="1">
            <a:off x="1100515" y="1675997"/>
            <a:ext cx="3442419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矩形 98"/>
          <p:cNvSpPr/>
          <p:nvPr/>
        </p:nvSpPr>
        <p:spPr>
          <a:xfrm>
            <a:off x="2123994" y="2820145"/>
            <a:ext cx="1833364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女生植树棵数</a:t>
            </a:r>
          </a:p>
        </p:txBody>
      </p:sp>
      <p:sp>
        <p:nvSpPr>
          <p:cNvPr id="122" name="矩形 121"/>
          <p:cNvSpPr/>
          <p:nvPr/>
        </p:nvSpPr>
        <p:spPr>
          <a:xfrm>
            <a:off x="4424353" y="2820145"/>
            <a:ext cx="2042698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男生植树棵数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3720760" y="2763530"/>
            <a:ext cx="656052" cy="667228"/>
            <a:chOff x="4275988" y="3424237"/>
            <a:chExt cx="656052" cy="667228"/>
          </a:xfrm>
        </p:grpSpPr>
        <p:grpSp>
          <p:nvGrpSpPr>
            <p:cNvPr id="123" name="组合 122"/>
            <p:cNvGrpSpPr/>
            <p:nvPr/>
          </p:nvGrpSpPr>
          <p:grpSpPr>
            <a:xfrm>
              <a:off x="4580212" y="3424237"/>
              <a:ext cx="351828" cy="667228"/>
              <a:chOff x="5089140" y="492249"/>
              <a:chExt cx="351828" cy="667228"/>
            </a:xfrm>
          </p:grpSpPr>
          <p:sp>
            <p:nvSpPr>
              <p:cNvPr id="124" name="文本框 123"/>
              <p:cNvSpPr txBox="1"/>
              <p:nvPr/>
            </p:nvSpPr>
            <p:spPr>
              <a:xfrm>
                <a:off x="5120481" y="492249"/>
                <a:ext cx="302862" cy="39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5" name="文本框 124"/>
              <p:cNvSpPr txBox="1"/>
              <p:nvPr/>
            </p:nvSpPr>
            <p:spPr>
              <a:xfrm>
                <a:off x="5089140" y="759367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6" name="直接连接符 125"/>
              <p:cNvCxnSpPr/>
              <p:nvPr/>
            </p:nvCxnSpPr>
            <p:spPr>
              <a:xfrm>
                <a:off x="5105315" y="840697"/>
                <a:ext cx="33565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/>
          </p:nvSpPr>
          <p:spPr>
            <a:xfrm>
              <a:off x="4275988" y="3557796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539552" y="1484079"/>
            <a:ext cx="3849587" cy="943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男生植树的棵数比女生的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，男生比女生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植树多少棵？</a:t>
            </a:r>
          </a:p>
        </p:txBody>
      </p:sp>
      <p:grpSp>
        <p:nvGrpSpPr>
          <p:cNvPr id="118" name="组合 117"/>
          <p:cNvGrpSpPr/>
          <p:nvPr/>
        </p:nvGrpSpPr>
        <p:grpSpPr>
          <a:xfrm>
            <a:off x="3667192" y="1408894"/>
            <a:ext cx="351828" cy="667228"/>
            <a:chOff x="5089140" y="492249"/>
            <a:chExt cx="351828" cy="667228"/>
          </a:xfrm>
        </p:grpSpPr>
        <p:sp>
          <p:nvSpPr>
            <p:cNvPr id="119" name="文本框 118"/>
            <p:cNvSpPr txBox="1"/>
            <p:nvPr/>
          </p:nvSpPr>
          <p:spPr>
            <a:xfrm>
              <a:off x="5120481" y="492249"/>
              <a:ext cx="302862" cy="39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5089140" y="75936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1" name="直接连接符 120"/>
            <p:cNvCxnSpPr/>
            <p:nvPr/>
          </p:nvCxnSpPr>
          <p:spPr>
            <a:xfrm>
              <a:off x="5105315" y="840697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86" name="直接连接符 85"/>
          <p:cNvCxnSpPr/>
          <p:nvPr/>
        </p:nvCxnSpPr>
        <p:spPr>
          <a:xfrm flipV="1">
            <a:off x="670566" y="2018494"/>
            <a:ext cx="3442419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矩形 98"/>
          <p:cNvSpPr/>
          <p:nvPr/>
        </p:nvSpPr>
        <p:spPr>
          <a:xfrm>
            <a:off x="1833828" y="3027239"/>
            <a:ext cx="18333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女生植树棵数</a:t>
            </a:r>
          </a:p>
        </p:txBody>
      </p:sp>
      <p:sp>
        <p:nvSpPr>
          <p:cNvPr id="122" name="矩形 121"/>
          <p:cNvSpPr/>
          <p:nvPr/>
        </p:nvSpPr>
        <p:spPr>
          <a:xfrm>
            <a:off x="4134186" y="3027239"/>
            <a:ext cx="33181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男生比女生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的植树棵数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3430594" y="2970624"/>
            <a:ext cx="656052" cy="667228"/>
            <a:chOff x="4275988" y="3424237"/>
            <a:chExt cx="656052" cy="667228"/>
          </a:xfrm>
        </p:grpSpPr>
        <p:grpSp>
          <p:nvGrpSpPr>
            <p:cNvPr id="123" name="组合 122"/>
            <p:cNvGrpSpPr/>
            <p:nvPr/>
          </p:nvGrpSpPr>
          <p:grpSpPr>
            <a:xfrm>
              <a:off x="4580212" y="3424237"/>
              <a:ext cx="351828" cy="667228"/>
              <a:chOff x="5089140" y="492249"/>
              <a:chExt cx="351828" cy="667228"/>
            </a:xfrm>
          </p:grpSpPr>
          <p:sp>
            <p:nvSpPr>
              <p:cNvPr id="124" name="文本框 123"/>
              <p:cNvSpPr txBox="1"/>
              <p:nvPr/>
            </p:nvSpPr>
            <p:spPr>
              <a:xfrm>
                <a:off x="5120481" y="492249"/>
                <a:ext cx="302862" cy="39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5" name="文本框 124"/>
              <p:cNvSpPr txBox="1"/>
              <p:nvPr/>
            </p:nvSpPr>
            <p:spPr>
              <a:xfrm>
                <a:off x="5089140" y="759367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6" name="直接连接符 125"/>
              <p:cNvCxnSpPr/>
              <p:nvPr/>
            </p:nvCxnSpPr>
            <p:spPr>
              <a:xfrm>
                <a:off x="5105315" y="840697"/>
                <a:ext cx="33565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/>
          </p:nvSpPr>
          <p:spPr>
            <a:xfrm>
              <a:off x="4275988" y="3557796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555185" y="1114663"/>
            <a:ext cx="4238935" cy="1332361"/>
            <a:chOff x="1375562" y="2304294"/>
            <a:chExt cx="4803212" cy="1509721"/>
          </a:xfrm>
        </p:grpSpPr>
        <p:sp>
          <p:nvSpPr>
            <p:cNvPr id="44" name="矩形 43"/>
            <p:cNvSpPr/>
            <p:nvPr/>
          </p:nvSpPr>
          <p:spPr>
            <a:xfrm>
              <a:off x="2203248" y="2880105"/>
              <a:ext cx="1420815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45" name="矩形 44"/>
            <p:cNvSpPr/>
            <p:nvPr/>
          </p:nvSpPr>
          <p:spPr>
            <a:xfrm>
              <a:off x="2213522" y="2880108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46" name="矩形 45"/>
            <p:cNvSpPr/>
            <p:nvPr/>
          </p:nvSpPr>
          <p:spPr>
            <a:xfrm>
              <a:off x="2564009" y="2880107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10511" y="2880106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48" name="矩形 47"/>
            <p:cNvSpPr/>
            <p:nvPr/>
          </p:nvSpPr>
          <p:spPr>
            <a:xfrm>
              <a:off x="3267287" y="2880105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49" name="矩形 48"/>
            <p:cNvSpPr/>
            <p:nvPr/>
          </p:nvSpPr>
          <p:spPr>
            <a:xfrm>
              <a:off x="1375562" y="2856551"/>
              <a:ext cx="794126" cy="4533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女生</a:t>
              </a:r>
              <a:endParaRPr lang="zh-CN" altLang="en-US" sz="2000" b="1" dirty="0"/>
            </a:p>
          </p:txBody>
        </p:sp>
        <p:sp>
          <p:nvSpPr>
            <p:cNvPr id="50" name="矩形 49"/>
            <p:cNvSpPr/>
            <p:nvPr/>
          </p:nvSpPr>
          <p:spPr>
            <a:xfrm>
              <a:off x="1375562" y="3360644"/>
              <a:ext cx="794126" cy="4533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男生</a:t>
              </a:r>
              <a:endParaRPr lang="zh-CN" altLang="en-US" sz="2000" b="1" dirty="0"/>
            </a:p>
          </p:txBody>
        </p:sp>
        <p:sp>
          <p:nvSpPr>
            <p:cNvPr id="51" name="矩形 50"/>
            <p:cNvSpPr/>
            <p:nvPr/>
          </p:nvSpPr>
          <p:spPr>
            <a:xfrm>
              <a:off x="2583402" y="2494761"/>
              <a:ext cx="795943" cy="4533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20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棵</a:t>
              </a:r>
              <a:endParaRPr lang="zh-CN" altLang="en-US" sz="2000" b="1" dirty="0"/>
            </a:p>
          </p:txBody>
        </p:sp>
        <p:sp>
          <p:nvSpPr>
            <p:cNvPr id="52" name="矩形 51"/>
            <p:cNvSpPr/>
            <p:nvPr/>
          </p:nvSpPr>
          <p:spPr>
            <a:xfrm>
              <a:off x="3597824" y="3408996"/>
              <a:ext cx="356776" cy="335125"/>
            </a:xfrm>
            <a:prstGeom prst="rect">
              <a:avLst/>
            </a:prstGeom>
            <a:pattFill prst="dkUpDiag">
              <a:fgClr>
                <a:schemeClr val="tx1"/>
              </a:fgClr>
              <a:bgClr>
                <a:schemeClr val="accent2">
                  <a:lumMod val="40000"/>
                  <a:lumOff val="60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2203245" y="3407707"/>
              <a:ext cx="1410541" cy="335128"/>
              <a:chOff x="2969529" y="3527153"/>
              <a:chExt cx="1410541" cy="335128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2969529" y="3527156"/>
                <a:ext cx="356776" cy="33512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3320016" y="3527155"/>
                <a:ext cx="356776" cy="33512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3666518" y="3527154"/>
                <a:ext cx="356776" cy="33512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4023294" y="3527153"/>
                <a:ext cx="356776" cy="33512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</p:grpSp>
        <p:sp>
          <p:nvSpPr>
            <p:cNvPr id="54" name="云形标注 5"/>
            <p:cNvSpPr>
              <a:spLocks noChangeArrowheads="1"/>
            </p:cNvSpPr>
            <p:nvPr/>
          </p:nvSpPr>
          <p:spPr bwMode="auto">
            <a:xfrm>
              <a:off x="3563886" y="2304294"/>
              <a:ext cx="2614888" cy="987536"/>
            </a:xfrm>
            <a:prstGeom prst="cloudCallout">
              <a:avLst>
                <a:gd name="adj1" fmla="val -37836"/>
                <a:gd name="adj2" fmla="val 58988"/>
              </a:avLst>
            </a:prstGeom>
            <a:no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3674052" y="2421193"/>
              <a:ext cx="2405266" cy="882773"/>
              <a:chOff x="1547664" y="3846132"/>
              <a:chExt cx="2405266" cy="882773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1547664" y="3846132"/>
                <a:ext cx="2405266" cy="8114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25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多出的部分，相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5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当于女生的   。</a:t>
                </a:r>
                <a:endParaRPr lang="zh-CN" altLang="en-US" sz="2000" b="1" dirty="0"/>
              </a:p>
            </p:txBody>
          </p:sp>
          <p:grpSp>
            <p:nvGrpSpPr>
              <p:cNvPr id="57" name="组合 56"/>
              <p:cNvGrpSpPr/>
              <p:nvPr/>
            </p:nvGrpSpPr>
            <p:grpSpPr>
              <a:xfrm>
                <a:off x="3066249" y="4008416"/>
                <a:ext cx="356377" cy="720489"/>
                <a:chOff x="4439273" y="843851"/>
                <a:chExt cx="356377" cy="720489"/>
              </a:xfrm>
            </p:grpSpPr>
            <p:sp>
              <p:nvSpPr>
                <p:cNvPr id="80" name="文本框 79"/>
                <p:cNvSpPr txBox="1"/>
                <p:nvPr/>
              </p:nvSpPr>
              <p:spPr>
                <a:xfrm>
                  <a:off x="4457095" y="843851"/>
                  <a:ext cx="302862" cy="4533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1" name="文本框 80"/>
                <p:cNvSpPr txBox="1"/>
                <p:nvPr/>
              </p:nvSpPr>
              <p:spPr>
                <a:xfrm>
                  <a:off x="4439273" y="1110969"/>
                  <a:ext cx="356377" cy="45337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4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82" name="直接连接符 81"/>
                <p:cNvCxnSpPr/>
                <p:nvPr/>
              </p:nvCxnSpPr>
              <p:spPr>
                <a:xfrm>
                  <a:off x="4447816" y="1192299"/>
                  <a:ext cx="335652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539552" y="1484079"/>
            <a:ext cx="3849587" cy="943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男生植树的棵数比女生的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少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，男生比女生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少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植树多少棵？</a:t>
            </a:r>
          </a:p>
        </p:txBody>
      </p:sp>
      <p:grpSp>
        <p:nvGrpSpPr>
          <p:cNvPr id="118" name="组合 117"/>
          <p:cNvGrpSpPr/>
          <p:nvPr/>
        </p:nvGrpSpPr>
        <p:grpSpPr>
          <a:xfrm>
            <a:off x="3667192" y="1408894"/>
            <a:ext cx="351828" cy="667228"/>
            <a:chOff x="5089140" y="492249"/>
            <a:chExt cx="351828" cy="667228"/>
          </a:xfrm>
        </p:grpSpPr>
        <p:sp>
          <p:nvSpPr>
            <p:cNvPr id="119" name="文本框 118"/>
            <p:cNvSpPr txBox="1"/>
            <p:nvPr/>
          </p:nvSpPr>
          <p:spPr>
            <a:xfrm>
              <a:off x="5120481" y="492249"/>
              <a:ext cx="302862" cy="39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5089140" y="759367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1" name="直接连接符 120"/>
            <p:cNvCxnSpPr/>
            <p:nvPr/>
          </p:nvCxnSpPr>
          <p:spPr>
            <a:xfrm>
              <a:off x="5105315" y="840697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86" name="直接连接符 85"/>
          <p:cNvCxnSpPr/>
          <p:nvPr/>
        </p:nvCxnSpPr>
        <p:spPr>
          <a:xfrm flipV="1">
            <a:off x="670566" y="2018494"/>
            <a:ext cx="3442419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矩形 98"/>
          <p:cNvSpPr/>
          <p:nvPr/>
        </p:nvSpPr>
        <p:spPr>
          <a:xfrm>
            <a:off x="1833828" y="3027239"/>
            <a:ext cx="18333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女生植树棵数</a:t>
            </a:r>
          </a:p>
        </p:txBody>
      </p:sp>
      <p:sp>
        <p:nvSpPr>
          <p:cNvPr id="122" name="矩形 121"/>
          <p:cNvSpPr/>
          <p:nvPr/>
        </p:nvSpPr>
        <p:spPr>
          <a:xfrm>
            <a:off x="4134186" y="3027239"/>
            <a:ext cx="3318133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男生比女生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少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的植树棵数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3430594" y="2970624"/>
            <a:ext cx="656052" cy="667228"/>
            <a:chOff x="4275988" y="3424237"/>
            <a:chExt cx="656052" cy="667228"/>
          </a:xfrm>
        </p:grpSpPr>
        <p:grpSp>
          <p:nvGrpSpPr>
            <p:cNvPr id="123" name="组合 122"/>
            <p:cNvGrpSpPr/>
            <p:nvPr/>
          </p:nvGrpSpPr>
          <p:grpSpPr>
            <a:xfrm>
              <a:off x="4580212" y="3424237"/>
              <a:ext cx="351828" cy="667228"/>
              <a:chOff x="5089140" y="492249"/>
              <a:chExt cx="351828" cy="667228"/>
            </a:xfrm>
          </p:grpSpPr>
          <p:sp>
            <p:nvSpPr>
              <p:cNvPr id="124" name="文本框 123"/>
              <p:cNvSpPr txBox="1"/>
              <p:nvPr/>
            </p:nvSpPr>
            <p:spPr>
              <a:xfrm>
                <a:off x="5120481" y="492249"/>
                <a:ext cx="302862" cy="399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5" name="文本框 124"/>
              <p:cNvSpPr txBox="1"/>
              <p:nvPr/>
            </p:nvSpPr>
            <p:spPr>
              <a:xfrm>
                <a:off x="5089140" y="759367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6" name="直接连接符 125"/>
              <p:cNvCxnSpPr/>
              <p:nvPr/>
            </p:nvCxnSpPr>
            <p:spPr>
              <a:xfrm>
                <a:off x="5105315" y="840697"/>
                <a:ext cx="33565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/>
          </p:nvSpPr>
          <p:spPr>
            <a:xfrm>
              <a:off x="4275988" y="3557796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655914" y="1046886"/>
            <a:ext cx="4016635" cy="1499861"/>
            <a:chOff x="1369686" y="2114497"/>
            <a:chExt cx="4551320" cy="1699519"/>
          </a:xfrm>
        </p:grpSpPr>
        <p:sp>
          <p:nvSpPr>
            <p:cNvPr id="59" name="矩形 58"/>
            <p:cNvSpPr/>
            <p:nvPr/>
          </p:nvSpPr>
          <p:spPr>
            <a:xfrm>
              <a:off x="2203248" y="2880105"/>
              <a:ext cx="1420815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60" name="矩形 59"/>
            <p:cNvSpPr/>
            <p:nvPr/>
          </p:nvSpPr>
          <p:spPr>
            <a:xfrm>
              <a:off x="2213522" y="2880108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61" name="矩形 60"/>
            <p:cNvSpPr/>
            <p:nvPr/>
          </p:nvSpPr>
          <p:spPr>
            <a:xfrm>
              <a:off x="2564009" y="2880107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62" name="矩形 61"/>
            <p:cNvSpPr/>
            <p:nvPr/>
          </p:nvSpPr>
          <p:spPr>
            <a:xfrm>
              <a:off x="2910511" y="2880106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63" name="矩形 62"/>
            <p:cNvSpPr/>
            <p:nvPr/>
          </p:nvSpPr>
          <p:spPr>
            <a:xfrm>
              <a:off x="3267287" y="2880105"/>
              <a:ext cx="356776" cy="335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64" name="矩形 63"/>
            <p:cNvSpPr/>
            <p:nvPr/>
          </p:nvSpPr>
          <p:spPr>
            <a:xfrm>
              <a:off x="1369686" y="2856552"/>
              <a:ext cx="794126" cy="4533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女生</a:t>
              </a:r>
              <a:endParaRPr lang="zh-CN" altLang="en-US" sz="2000" b="1" dirty="0"/>
            </a:p>
          </p:txBody>
        </p:sp>
        <p:sp>
          <p:nvSpPr>
            <p:cNvPr id="65" name="矩形 64"/>
            <p:cNvSpPr/>
            <p:nvPr/>
          </p:nvSpPr>
          <p:spPr>
            <a:xfrm>
              <a:off x="1369686" y="3360644"/>
              <a:ext cx="794126" cy="4533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男生</a:t>
              </a:r>
              <a:endParaRPr lang="zh-CN" altLang="en-US" sz="2000" b="1" dirty="0"/>
            </a:p>
          </p:txBody>
        </p:sp>
        <p:sp>
          <p:nvSpPr>
            <p:cNvPr id="66" name="矩形 65"/>
            <p:cNvSpPr/>
            <p:nvPr/>
          </p:nvSpPr>
          <p:spPr>
            <a:xfrm>
              <a:off x="2583402" y="2494761"/>
              <a:ext cx="795943" cy="4533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20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棵</a:t>
              </a:r>
              <a:endParaRPr lang="zh-CN" altLang="en-US" sz="2000" b="1" dirty="0"/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2203245" y="3407707"/>
              <a:ext cx="1410541" cy="335128"/>
              <a:chOff x="2969529" y="3527153"/>
              <a:chExt cx="1410541" cy="335128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2969529" y="3527156"/>
                <a:ext cx="356776" cy="33512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3320016" y="3527155"/>
                <a:ext cx="356776" cy="33512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3666518" y="3527154"/>
                <a:ext cx="356776" cy="33512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4023294" y="3527153"/>
                <a:ext cx="356776" cy="33512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</p:grpSp>
        <p:sp>
          <p:nvSpPr>
            <p:cNvPr id="68" name="云形标注 5"/>
            <p:cNvSpPr>
              <a:spLocks noChangeArrowheads="1"/>
            </p:cNvSpPr>
            <p:nvPr/>
          </p:nvSpPr>
          <p:spPr bwMode="auto">
            <a:xfrm>
              <a:off x="3405577" y="2114497"/>
              <a:ext cx="2186563" cy="987536"/>
            </a:xfrm>
            <a:prstGeom prst="cloudCallout">
              <a:avLst>
                <a:gd name="adj1" fmla="val -34715"/>
                <a:gd name="adj2" fmla="val 64516"/>
              </a:avLst>
            </a:prstGeom>
            <a:no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3515741" y="2231396"/>
              <a:ext cx="2405265" cy="917494"/>
              <a:chOff x="1547664" y="3846132"/>
              <a:chExt cx="2405265" cy="917494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1547664" y="3846132"/>
                <a:ext cx="2405265" cy="8114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25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少的部分，相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5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当于女生的   。</a:t>
                </a:r>
                <a:endParaRPr lang="zh-CN" altLang="en-US" sz="2000" b="1" dirty="0"/>
              </a:p>
            </p:txBody>
          </p:sp>
          <p:grpSp>
            <p:nvGrpSpPr>
              <p:cNvPr id="72" name="组合 71"/>
              <p:cNvGrpSpPr/>
              <p:nvPr/>
            </p:nvGrpSpPr>
            <p:grpSpPr>
              <a:xfrm>
                <a:off x="3053898" y="4043076"/>
                <a:ext cx="357977" cy="720550"/>
                <a:chOff x="4426922" y="878511"/>
                <a:chExt cx="357977" cy="720550"/>
              </a:xfrm>
            </p:grpSpPr>
            <p:sp>
              <p:nvSpPr>
                <p:cNvPr id="73" name="文本框 72"/>
                <p:cNvSpPr txBox="1"/>
                <p:nvPr/>
              </p:nvSpPr>
              <p:spPr>
                <a:xfrm>
                  <a:off x="4426922" y="878511"/>
                  <a:ext cx="302861" cy="4533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4" name="文本框 73"/>
                <p:cNvSpPr txBox="1"/>
                <p:nvPr/>
              </p:nvSpPr>
              <p:spPr>
                <a:xfrm>
                  <a:off x="4428522" y="1145689"/>
                  <a:ext cx="356377" cy="4533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4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75" name="直接连接符 74"/>
                <p:cNvCxnSpPr/>
                <p:nvPr/>
              </p:nvCxnSpPr>
              <p:spPr>
                <a:xfrm>
                  <a:off x="4437065" y="1254158"/>
                  <a:ext cx="335653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0" name="矩形 69"/>
            <p:cNvSpPr/>
            <p:nvPr/>
          </p:nvSpPr>
          <p:spPr>
            <a:xfrm>
              <a:off x="3254461" y="3406913"/>
              <a:ext cx="356776" cy="335125"/>
            </a:xfrm>
            <a:prstGeom prst="rect">
              <a:avLst/>
            </a:prstGeom>
            <a:pattFill prst="dkUpDiag">
              <a:fgClr>
                <a:schemeClr val="accent2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411688" y="3330005"/>
            <a:ext cx="3393294" cy="672165"/>
            <a:chOff x="221440" y="3488042"/>
            <a:chExt cx="3393294" cy="813319"/>
          </a:xfrm>
          <a:noFill/>
        </p:grpSpPr>
        <p:sp>
          <p:nvSpPr>
            <p:cNvPr id="51" name="Text Box 10"/>
            <p:cNvSpPr txBox="1">
              <a:spLocks noChangeArrowheads="1"/>
            </p:cNvSpPr>
            <p:nvPr/>
          </p:nvSpPr>
          <p:spPr bwMode="auto">
            <a:xfrm>
              <a:off x="221440" y="3608926"/>
              <a:ext cx="3393294" cy="5462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28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男生植树的棵数比女生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少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，</a:t>
              </a: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3075681" y="3488042"/>
              <a:ext cx="351828" cy="813319"/>
              <a:chOff x="5089140" y="492249"/>
              <a:chExt cx="351828" cy="813319"/>
            </a:xfrm>
            <a:grpFill/>
          </p:grpSpPr>
          <p:sp>
            <p:nvSpPr>
              <p:cNvPr id="53" name="文本框 52"/>
              <p:cNvSpPr txBox="1"/>
              <p:nvPr/>
            </p:nvSpPr>
            <p:spPr>
              <a:xfrm>
                <a:off x="5120481" y="492249"/>
                <a:ext cx="302862" cy="54620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800"/>
                  </a:lnSpc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4" name="文本框 53"/>
              <p:cNvSpPr txBox="1"/>
              <p:nvPr/>
            </p:nvSpPr>
            <p:spPr>
              <a:xfrm>
                <a:off x="5089140" y="759367"/>
                <a:ext cx="314510" cy="546201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2800"/>
                  </a:lnSpc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5" name="直接连接符 54"/>
              <p:cNvCxnSpPr/>
              <p:nvPr/>
            </p:nvCxnSpPr>
            <p:spPr>
              <a:xfrm>
                <a:off x="5105315" y="840697"/>
                <a:ext cx="335653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组合 21"/>
          <p:cNvGrpSpPr/>
          <p:nvPr/>
        </p:nvGrpSpPr>
        <p:grpSpPr>
          <a:xfrm>
            <a:off x="449134" y="2017078"/>
            <a:ext cx="3540336" cy="672165"/>
            <a:chOff x="239576" y="1927611"/>
            <a:chExt cx="3540336" cy="813319"/>
          </a:xfrm>
          <a:noFill/>
        </p:grpSpPr>
        <p:sp>
          <p:nvSpPr>
            <p:cNvPr id="113" name="Text Box 10"/>
            <p:cNvSpPr txBox="1">
              <a:spLocks noChangeArrowheads="1"/>
            </p:cNvSpPr>
            <p:nvPr/>
          </p:nvSpPr>
          <p:spPr bwMode="auto">
            <a:xfrm>
              <a:off x="239576" y="2080371"/>
              <a:ext cx="3540336" cy="5462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28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男生植树的棵数比女生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多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，</a:t>
              </a:r>
            </a:p>
          </p:txBody>
        </p:sp>
        <p:grpSp>
          <p:nvGrpSpPr>
            <p:cNvPr id="114" name="组合 113"/>
            <p:cNvGrpSpPr/>
            <p:nvPr/>
          </p:nvGrpSpPr>
          <p:grpSpPr>
            <a:xfrm>
              <a:off x="3078905" y="1927611"/>
              <a:ext cx="351828" cy="813319"/>
              <a:chOff x="5089140" y="492249"/>
              <a:chExt cx="351828" cy="813319"/>
            </a:xfrm>
            <a:grpFill/>
          </p:grpSpPr>
          <p:sp>
            <p:nvSpPr>
              <p:cNvPr id="115" name="文本框 114"/>
              <p:cNvSpPr txBox="1"/>
              <p:nvPr/>
            </p:nvSpPr>
            <p:spPr>
              <a:xfrm>
                <a:off x="5120481" y="492249"/>
                <a:ext cx="302862" cy="54620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800"/>
                  </a:lnSpc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6" name="文本框 115"/>
              <p:cNvSpPr txBox="1"/>
              <p:nvPr/>
            </p:nvSpPr>
            <p:spPr>
              <a:xfrm>
                <a:off x="5089140" y="759367"/>
                <a:ext cx="314510" cy="546201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2800"/>
                  </a:lnSpc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17" name="直接连接符 116"/>
              <p:cNvCxnSpPr/>
              <p:nvPr/>
            </p:nvCxnSpPr>
            <p:spPr>
              <a:xfrm>
                <a:off x="5105315" y="840697"/>
                <a:ext cx="335653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" name="组合 20"/>
          <p:cNvGrpSpPr/>
          <p:nvPr/>
        </p:nvGrpSpPr>
        <p:grpSpPr>
          <a:xfrm>
            <a:off x="449134" y="912591"/>
            <a:ext cx="3899049" cy="667228"/>
            <a:chOff x="449134" y="912591"/>
            <a:chExt cx="3899049" cy="667228"/>
          </a:xfrm>
          <a:noFill/>
        </p:grpSpPr>
        <p:sp>
          <p:nvSpPr>
            <p:cNvPr id="18" name="矩形 17"/>
            <p:cNvSpPr/>
            <p:nvPr/>
          </p:nvSpPr>
          <p:spPr>
            <a:xfrm>
              <a:off x="449134" y="1072918"/>
              <a:ext cx="3899049" cy="40491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男生植树的棵数是女生的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</a:p>
          </p:txBody>
        </p:sp>
        <p:grpSp>
          <p:nvGrpSpPr>
            <p:cNvPr id="118" name="组合 117"/>
            <p:cNvGrpSpPr/>
            <p:nvPr/>
          </p:nvGrpSpPr>
          <p:grpSpPr>
            <a:xfrm>
              <a:off x="3372661" y="912591"/>
              <a:ext cx="351828" cy="667228"/>
              <a:chOff x="5089140" y="492249"/>
              <a:chExt cx="351828" cy="667228"/>
            </a:xfrm>
            <a:grpFill/>
          </p:grpSpPr>
          <p:sp>
            <p:nvSpPr>
              <p:cNvPr id="119" name="文本框 118"/>
              <p:cNvSpPr txBox="1"/>
              <p:nvPr/>
            </p:nvSpPr>
            <p:spPr>
              <a:xfrm>
                <a:off x="5120481" y="492249"/>
                <a:ext cx="302862" cy="39941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0" name="文本框 119"/>
              <p:cNvSpPr txBox="1"/>
              <p:nvPr/>
            </p:nvSpPr>
            <p:spPr>
              <a:xfrm>
                <a:off x="5089140" y="759367"/>
                <a:ext cx="314510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1" name="直接连接符 120"/>
              <p:cNvCxnSpPr/>
              <p:nvPr/>
            </p:nvCxnSpPr>
            <p:spPr>
              <a:xfrm>
                <a:off x="5105315" y="840697"/>
                <a:ext cx="335653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22" name="矩形 121"/>
          <p:cNvSpPr/>
          <p:nvPr/>
        </p:nvSpPr>
        <p:spPr>
          <a:xfrm>
            <a:off x="4094948" y="1482292"/>
            <a:ext cx="183336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女生植树棵数</a:t>
            </a:r>
          </a:p>
        </p:txBody>
      </p:sp>
      <p:sp>
        <p:nvSpPr>
          <p:cNvPr id="123" name="矩形 122"/>
          <p:cNvSpPr/>
          <p:nvPr/>
        </p:nvSpPr>
        <p:spPr>
          <a:xfrm>
            <a:off x="6395307" y="1482292"/>
            <a:ext cx="204269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男生植树棵数</a:t>
            </a:r>
          </a:p>
        </p:txBody>
      </p:sp>
      <p:grpSp>
        <p:nvGrpSpPr>
          <p:cNvPr id="124" name="组合 123"/>
          <p:cNvGrpSpPr/>
          <p:nvPr/>
        </p:nvGrpSpPr>
        <p:grpSpPr>
          <a:xfrm>
            <a:off x="5691714" y="1425677"/>
            <a:ext cx="656052" cy="667228"/>
            <a:chOff x="4275988" y="3424237"/>
            <a:chExt cx="656052" cy="667228"/>
          </a:xfrm>
          <a:noFill/>
        </p:grpSpPr>
        <p:grpSp>
          <p:nvGrpSpPr>
            <p:cNvPr id="125" name="组合 124"/>
            <p:cNvGrpSpPr/>
            <p:nvPr/>
          </p:nvGrpSpPr>
          <p:grpSpPr>
            <a:xfrm>
              <a:off x="4580212" y="3424237"/>
              <a:ext cx="351828" cy="667228"/>
              <a:chOff x="5089140" y="492249"/>
              <a:chExt cx="351828" cy="667228"/>
            </a:xfrm>
            <a:grpFill/>
          </p:grpSpPr>
          <p:sp>
            <p:nvSpPr>
              <p:cNvPr id="127" name="文本框 126"/>
              <p:cNvSpPr txBox="1"/>
              <p:nvPr/>
            </p:nvSpPr>
            <p:spPr>
              <a:xfrm>
                <a:off x="5120481" y="492249"/>
                <a:ext cx="302862" cy="39941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8" name="文本框 127"/>
              <p:cNvSpPr txBox="1"/>
              <p:nvPr/>
            </p:nvSpPr>
            <p:spPr>
              <a:xfrm>
                <a:off x="5089140" y="759367"/>
                <a:ext cx="314510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9" name="直接连接符 128"/>
              <p:cNvCxnSpPr/>
              <p:nvPr/>
            </p:nvCxnSpPr>
            <p:spPr>
              <a:xfrm>
                <a:off x="5105315" y="840697"/>
                <a:ext cx="335653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6" name="文本框 125"/>
            <p:cNvSpPr txBox="1"/>
            <p:nvPr/>
          </p:nvSpPr>
          <p:spPr>
            <a:xfrm>
              <a:off x="4275988" y="3557796"/>
              <a:ext cx="44114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30" name="矩形 129"/>
          <p:cNvSpPr/>
          <p:nvPr/>
        </p:nvSpPr>
        <p:spPr>
          <a:xfrm>
            <a:off x="3370157" y="2693064"/>
            <a:ext cx="183336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女生植树棵数</a:t>
            </a:r>
          </a:p>
        </p:txBody>
      </p:sp>
      <p:sp>
        <p:nvSpPr>
          <p:cNvPr id="131" name="矩形 130"/>
          <p:cNvSpPr/>
          <p:nvPr/>
        </p:nvSpPr>
        <p:spPr>
          <a:xfrm>
            <a:off x="5670515" y="2693064"/>
            <a:ext cx="331813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男生比女生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的植树棵数</a:t>
            </a:r>
          </a:p>
        </p:txBody>
      </p:sp>
      <p:grpSp>
        <p:nvGrpSpPr>
          <p:cNvPr id="132" name="组合 131"/>
          <p:cNvGrpSpPr/>
          <p:nvPr/>
        </p:nvGrpSpPr>
        <p:grpSpPr>
          <a:xfrm>
            <a:off x="4966923" y="2611347"/>
            <a:ext cx="656052" cy="655794"/>
            <a:chOff x="4275988" y="3381977"/>
            <a:chExt cx="656052" cy="793511"/>
          </a:xfrm>
          <a:noFill/>
        </p:grpSpPr>
        <p:grpSp>
          <p:nvGrpSpPr>
            <p:cNvPr id="133" name="组合 132"/>
            <p:cNvGrpSpPr/>
            <p:nvPr/>
          </p:nvGrpSpPr>
          <p:grpSpPr>
            <a:xfrm>
              <a:off x="4596387" y="3381977"/>
              <a:ext cx="335653" cy="793511"/>
              <a:chOff x="5105315" y="449989"/>
              <a:chExt cx="335653" cy="793511"/>
            </a:xfrm>
            <a:grpFill/>
          </p:grpSpPr>
          <p:sp>
            <p:nvSpPr>
              <p:cNvPr id="135" name="文本框 134"/>
              <p:cNvSpPr txBox="1"/>
              <p:nvPr/>
            </p:nvSpPr>
            <p:spPr>
              <a:xfrm>
                <a:off x="5120481" y="449989"/>
                <a:ext cx="302862" cy="484133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6" name="文本框 135"/>
              <p:cNvSpPr txBox="1"/>
              <p:nvPr/>
            </p:nvSpPr>
            <p:spPr>
              <a:xfrm>
                <a:off x="5118985" y="759367"/>
                <a:ext cx="314510" cy="484133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37" name="直接连接符 136"/>
              <p:cNvCxnSpPr/>
              <p:nvPr/>
            </p:nvCxnSpPr>
            <p:spPr>
              <a:xfrm>
                <a:off x="5105315" y="840697"/>
                <a:ext cx="335653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4" name="文本框 133"/>
            <p:cNvSpPr txBox="1"/>
            <p:nvPr/>
          </p:nvSpPr>
          <p:spPr>
            <a:xfrm>
              <a:off x="4275988" y="3557796"/>
              <a:ext cx="442750" cy="48413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38" name="矩形 137"/>
          <p:cNvSpPr/>
          <p:nvPr/>
        </p:nvSpPr>
        <p:spPr>
          <a:xfrm>
            <a:off x="3391356" y="3944748"/>
            <a:ext cx="183336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女生植树棵数</a:t>
            </a:r>
          </a:p>
        </p:txBody>
      </p:sp>
      <p:sp>
        <p:nvSpPr>
          <p:cNvPr id="139" name="矩形 138"/>
          <p:cNvSpPr/>
          <p:nvPr/>
        </p:nvSpPr>
        <p:spPr>
          <a:xfrm>
            <a:off x="5691714" y="3944748"/>
            <a:ext cx="331813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男生比女生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少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的植树棵数</a:t>
            </a:r>
          </a:p>
        </p:txBody>
      </p:sp>
      <p:grpSp>
        <p:nvGrpSpPr>
          <p:cNvPr id="140" name="组合 139"/>
          <p:cNvGrpSpPr/>
          <p:nvPr/>
        </p:nvGrpSpPr>
        <p:grpSpPr>
          <a:xfrm>
            <a:off x="4988122" y="3870017"/>
            <a:ext cx="656052" cy="648808"/>
            <a:chOff x="4275988" y="3390429"/>
            <a:chExt cx="656052" cy="785059"/>
          </a:xfrm>
          <a:noFill/>
        </p:grpSpPr>
        <p:grpSp>
          <p:nvGrpSpPr>
            <p:cNvPr id="141" name="组合 140"/>
            <p:cNvGrpSpPr/>
            <p:nvPr/>
          </p:nvGrpSpPr>
          <p:grpSpPr>
            <a:xfrm>
              <a:off x="4596387" y="3390429"/>
              <a:ext cx="335653" cy="785059"/>
              <a:chOff x="5105315" y="458441"/>
              <a:chExt cx="335653" cy="785059"/>
            </a:xfrm>
            <a:grpFill/>
          </p:grpSpPr>
          <p:sp>
            <p:nvSpPr>
              <p:cNvPr id="143" name="文本框 142"/>
              <p:cNvSpPr txBox="1"/>
              <p:nvPr/>
            </p:nvSpPr>
            <p:spPr>
              <a:xfrm>
                <a:off x="5120481" y="458441"/>
                <a:ext cx="302862" cy="484133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4" name="文本框 143"/>
              <p:cNvSpPr txBox="1"/>
              <p:nvPr/>
            </p:nvSpPr>
            <p:spPr>
              <a:xfrm>
                <a:off x="5110095" y="759367"/>
                <a:ext cx="314510" cy="484133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5" name="直接连接符 144"/>
              <p:cNvCxnSpPr/>
              <p:nvPr/>
            </p:nvCxnSpPr>
            <p:spPr>
              <a:xfrm>
                <a:off x="5105315" y="840697"/>
                <a:ext cx="335653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42" name="文本框 141"/>
            <p:cNvSpPr txBox="1"/>
            <p:nvPr/>
          </p:nvSpPr>
          <p:spPr>
            <a:xfrm>
              <a:off x="4275988" y="3557796"/>
              <a:ext cx="442750" cy="48413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146" name="直接连接符 145"/>
          <p:cNvCxnSpPr/>
          <p:nvPr/>
        </p:nvCxnSpPr>
        <p:spPr>
          <a:xfrm flipV="1">
            <a:off x="449134" y="1542453"/>
            <a:ext cx="3442419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接连接符 166"/>
          <p:cNvCxnSpPr/>
          <p:nvPr/>
        </p:nvCxnSpPr>
        <p:spPr>
          <a:xfrm flipV="1">
            <a:off x="428684" y="2606899"/>
            <a:ext cx="3442419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连接符 170"/>
          <p:cNvCxnSpPr/>
          <p:nvPr/>
        </p:nvCxnSpPr>
        <p:spPr>
          <a:xfrm flipV="1">
            <a:off x="428683" y="3942031"/>
            <a:ext cx="3442419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椭圆 56"/>
          <p:cNvSpPr/>
          <p:nvPr/>
        </p:nvSpPr>
        <p:spPr>
          <a:xfrm>
            <a:off x="2560441" y="1097013"/>
            <a:ext cx="499391" cy="3921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58" name="组合 57"/>
          <p:cNvGrpSpPr/>
          <p:nvPr/>
        </p:nvGrpSpPr>
        <p:grpSpPr>
          <a:xfrm>
            <a:off x="4189140" y="1086650"/>
            <a:ext cx="1338828" cy="400516"/>
            <a:chOff x="4723290" y="627534"/>
            <a:chExt cx="1338828" cy="400516"/>
          </a:xfrm>
          <a:noFill/>
        </p:grpSpPr>
        <p:sp>
          <p:nvSpPr>
            <p:cNvPr id="59" name="矩形标注 58"/>
            <p:cNvSpPr/>
            <p:nvPr/>
          </p:nvSpPr>
          <p:spPr>
            <a:xfrm>
              <a:off x="4769538" y="627534"/>
              <a:ext cx="1156826" cy="367938"/>
            </a:xfrm>
            <a:prstGeom prst="wedgeRectCallout">
              <a:avLst>
                <a:gd name="adj1" fmla="val -23714"/>
                <a:gd name="adj2" fmla="val 8310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4723290" y="627940"/>
              <a:ext cx="1338828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单位“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”</a:t>
              </a:r>
            </a:p>
          </p:txBody>
        </p:sp>
      </p:grpSp>
      <p:sp>
        <p:nvSpPr>
          <p:cNvPr id="61" name="椭圆 60"/>
          <p:cNvSpPr/>
          <p:nvPr/>
        </p:nvSpPr>
        <p:spPr>
          <a:xfrm>
            <a:off x="2582660" y="2133806"/>
            <a:ext cx="499391" cy="3921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2" name="椭圆 61"/>
          <p:cNvSpPr/>
          <p:nvPr/>
        </p:nvSpPr>
        <p:spPr>
          <a:xfrm>
            <a:off x="2536357" y="3429909"/>
            <a:ext cx="499391" cy="3921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5" name="文本框 64"/>
          <p:cNvSpPr txBox="1"/>
          <p:nvPr/>
        </p:nvSpPr>
        <p:spPr>
          <a:xfrm>
            <a:off x="6812526" y="108394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01808" y="107715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5597568" y="1091040"/>
            <a:ext cx="1338828" cy="708292"/>
            <a:chOff x="4723290" y="627534"/>
            <a:chExt cx="1338828" cy="708292"/>
          </a:xfrm>
          <a:noFill/>
        </p:grpSpPr>
        <p:sp>
          <p:nvSpPr>
            <p:cNvPr id="70" name="矩形标注 69"/>
            <p:cNvSpPr/>
            <p:nvPr/>
          </p:nvSpPr>
          <p:spPr>
            <a:xfrm>
              <a:off x="4769538" y="627534"/>
              <a:ext cx="1156826" cy="367938"/>
            </a:xfrm>
            <a:prstGeom prst="wedgeRectCallout">
              <a:avLst>
                <a:gd name="adj1" fmla="val -23714"/>
                <a:gd name="adj2" fmla="val 8310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4723290" y="627940"/>
              <a:ext cx="1338828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对应分率</a:t>
              </a:r>
            </a:p>
            <a:p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001562" y="1091040"/>
            <a:ext cx="1338828" cy="708292"/>
            <a:chOff x="4723290" y="627534"/>
            <a:chExt cx="1338828" cy="708292"/>
          </a:xfrm>
          <a:noFill/>
        </p:grpSpPr>
        <p:sp>
          <p:nvSpPr>
            <p:cNvPr id="75" name="矩形标注 74"/>
            <p:cNvSpPr/>
            <p:nvPr/>
          </p:nvSpPr>
          <p:spPr>
            <a:xfrm>
              <a:off x="4769538" y="627534"/>
              <a:ext cx="1156826" cy="367938"/>
            </a:xfrm>
            <a:prstGeom prst="wedgeRectCallout">
              <a:avLst>
                <a:gd name="adj1" fmla="val -23714"/>
                <a:gd name="adj2" fmla="val 8310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4723290" y="627940"/>
              <a:ext cx="1338828" cy="70788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对应数量</a:t>
              </a:r>
            </a:p>
            <a:p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61" grpId="0" animBg="1"/>
      <p:bldP spid="62" grpId="0" animBg="1"/>
      <p:bldP spid="65" grpId="0"/>
      <p:bldP spid="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857</Words>
  <Application>Microsoft Office PowerPoint</Application>
  <PresentationFormat>全屏显示(16:9)</PresentationFormat>
  <Paragraphs>275</Paragraphs>
  <Slides>17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2019-10-18T01:15:40Z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